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2"/>
  </p:notesMasterIdLst>
  <p:sldIdLst>
    <p:sldId id="256" r:id="rId2"/>
    <p:sldId id="262" r:id="rId3"/>
    <p:sldId id="257" r:id="rId4"/>
    <p:sldId id="260" r:id="rId5"/>
    <p:sldId id="268" r:id="rId6"/>
    <p:sldId id="273" r:id="rId7"/>
    <p:sldId id="267" r:id="rId8"/>
    <p:sldId id="270" r:id="rId9"/>
    <p:sldId id="271" r:id="rId10"/>
    <p:sldId id="269" r:id="rId11"/>
  </p:sldIdLst>
  <p:sldSz cx="18288000" cy="10287000"/>
  <p:notesSz cx="6858000" cy="9144000"/>
  <p:embeddedFontLst>
    <p:embeddedFont>
      <p:font typeface="Barlow" panose="020B0604020202020204" charset="0"/>
      <p:regular r:id="rId13"/>
      <p:bold r:id="rId14"/>
      <p:italic r:id="rId15"/>
      <p:boldItalic r:id="rId16"/>
    </p:embeddedFont>
    <p:embeddedFont>
      <p:font typeface="Oswald" panose="020B0604020202020204" charset="0"/>
      <p:regular r:id="rId17"/>
      <p:bold r:id="rId18"/>
    </p:embeddedFont>
    <p:embeddedFont>
      <p:font typeface="David" panose="020E0502060401010101" pitchFamily="34" charset="-79"/>
      <p:regular r:id="rId19"/>
      <p:bold r:id="rId20"/>
    </p:embeddedFont>
    <p:embeddedFont>
      <p:font typeface="Calibri" panose="020F0502020204030204" pitchFamily="34" charset="0"/>
      <p:regular r:id="rId21"/>
      <p:bold r:id="rId22"/>
      <p:italic r:id="rId23"/>
      <p:boldItalic r:id="rId24"/>
    </p:embeddedFont>
    <p:embeddedFont>
      <p:font typeface="Montserrat"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C7F6"/>
    <a:srgbClr val="442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55" autoAdjust="0"/>
  </p:normalViewPr>
  <p:slideViewPr>
    <p:cSldViewPr snapToGrid="0">
      <p:cViewPr varScale="1">
        <p:scale>
          <a:sx n="55" d="100"/>
          <a:sy n="55" d="100"/>
        </p:scale>
        <p:origin x="38" y="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3" name="Google Shape;3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55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e-IL" dirty="0" smtClean="0"/>
              <a:t>בהתאם לבעיות שהצגנו, הגדרנו מטרות ברורות לפרויקט. המטרות נועדו לתת מענה לצרכים הרגשיים של ילדים ולאפשר למטפלים ולאנשי חינוך כלים דיגיטליים יעילים."</a:t>
            </a:r>
          </a:p>
          <a:p>
            <a:pPr marL="0" lvl="0" indent="0" algn="r" rtl="0">
              <a:spcBef>
                <a:spcPts val="0"/>
              </a:spcBef>
              <a:spcAft>
                <a:spcPts val="0"/>
              </a:spcAft>
              <a:buNone/>
            </a:pPr>
            <a:r>
              <a:rPr lang="he-IL" dirty="0" smtClean="0"/>
              <a:t>תמיכה רגשית </a:t>
            </a:r>
            <a:r>
              <a:rPr lang="he-IL" dirty="0" err="1" smtClean="0"/>
              <a:t>מיידית</a:t>
            </a:r>
            <a:r>
              <a:rPr lang="he-IL" dirty="0" smtClean="0"/>
              <a:t>:</a:t>
            </a:r>
            <a:br>
              <a:rPr lang="he-IL" dirty="0" smtClean="0"/>
            </a:br>
            <a:r>
              <a:rPr lang="he-IL" dirty="0" smtClean="0"/>
              <a:t>לספק למשתמשים תמיכה רגשית </a:t>
            </a:r>
            <a:r>
              <a:rPr lang="he-IL" dirty="0" err="1" smtClean="0"/>
              <a:t>מיידית</a:t>
            </a:r>
            <a:r>
              <a:rPr lang="he-IL" dirty="0" smtClean="0"/>
              <a:t> בכל זמן ובכל מקום, במיוחד במצבים של לחץ, חרדה או דיכאון.</a:t>
            </a:r>
          </a:p>
          <a:p>
            <a:pPr marL="0" lvl="0" indent="0" algn="r" rtl="0">
              <a:spcBef>
                <a:spcPts val="0"/>
              </a:spcBef>
              <a:spcAft>
                <a:spcPts val="0"/>
              </a:spcAft>
              <a:buNone/>
            </a:pPr>
            <a:r>
              <a:rPr lang="he-IL" dirty="0" smtClean="0"/>
              <a:t>מעקב אחרי רגשות והתפתחות אישית:</a:t>
            </a:r>
            <a:br>
              <a:rPr lang="he-IL" dirty="0" smtClean="0"/>
            </a:br>
            <a:r>
              <a:rPr lang="he-IL" dirty="0" smtClean="0"/>
              <a:t>לאפשר למשתמשים לעקוב אחרי מצבם הרגשי לאורך זמן, לזהות דפוסים ולהבין את השינויים במצבם הרגשי.</a:t>
            </a:r>
          </a:p>
          <a:p>
            <a:pPr marL="0" lvl="0" indent="0" algn="r" rtl="0">
              <a:spcBef>
                <a:spcPts val="0"/>
              </a:spcBef>
              <a:spcAft>
                <a:spcPts val="0"/>
              </a:spcAft>
              <a:buNone/>
            </a:pPr>
            <a:r>
              <a:rPr lang="he-IL" dirty="0" smtClean="0"/>
              <a:t>טכניקות לפיתוח רגשי ולניהול רגשות:</a:t>
            </a:r>
            <a:br>
              <a:rPr lang="he-IL" dirty="0" smtClean="0"/>
            </a:br>
            <a:r>
              <a:rPr lang="he-IL" dirty="0" smtClean="0"/>
              <a:t>להציע טכניקות והמלצות לניהול רגשי, שיכולים לסייע למשתמשים להתמודד עם אתגרים רגשיים, לשפר את הבריאות הנפשית שלהם ולפתח את המודעות העצמית.</a:t>
            </a:r>
          </a:p>
          <a:p>
            <a:pPr marL="0" lvl="0" indent="0" algn="r" rtl="0">
              <a:spcBef>
                <a:spcPts val="0"/>
              </a:spcBef>
              <a:spcAft>
                <a:spcPts val="0"/>
              </a:spcAft>
              <a:buNone/>
            </a:pPr>
            <a:r>
              <a:rPr lang="he-IL" dirty="0" smtClean="0"/>
              <a:t>התאמה אישית:</a:t>
            </a:r>
            <a:br>
              <a:rPr lang="he-IL" dirty="0" smtClean="0"/>
            </a:br>
            <a:r>
              <a:rPr lang="he-IL" dirty="0" smtClean="0"/>
              <a:t>לספק תמיכה מותאמת אישית לכל משתמש על סמך ניתוח הנתונים שנאספים, כולל המלצות טיפוליות מותאמות לצרכים האישיים שלהם.</a:t>
            </a:r>
          </a:p>
          <a:p>
            <a:pPr marL="0" lvl="0" indent="0" algn="r" rtl="0">
              <a:spcBef>
                <a:spcPts val="0"/>
              </a:spcBef>
              <a:spcAft>
                <a:spcPts val="0"/>
              </a:spcAft>
              <a:buNone/>
            </a:pPr>
            <a:r>
              <a:rPr lang="he-IL" dirty="0" smtClean="0"/>
              <a:t>הגברת מודעות לרגשות ולדרכי טיפול:</a:t>
            </a:r>
            <a:br>
              <a:rPr lang="he-IL" dirty="0" smtClean="0"/>
            </a:br>
            <a:r>
              <a:rPr lang="he-IL" dirty="0" smtClean="0"/>
              <a:t>להעלות את המודעות של המשתמשים לרגשותיהם, לספק להם הבנה טובה יותר של מצבם הנפשי ולהציע מידע על אפשרויות טיפול שונות.</a:t>
            </a:r>
          </a:p>
          <a:p>
            <a:pPr marL="0" lvl="0" indent="0" algn="r" rtl="0">
              <a:spcBef>
                <a:spcPts val="0"/>
              </a:spcBef>
              <a:spcAft>
                <a:spcPts val="0"/>
              </a:spcAft>
              <a:buNone/>
            </a:pPr>
            <a:r>
              <a:rPr lang="he-IL" dirty="0" smtClean="0"/>
              <a:t>יצירת סביבה בטוחה ולא שיפוטית:</a:t>
            </a:r>
            <a:br>
              <a:rPr lang="he-IL" dirty="0" smtClean="0"/>
            </a:br>
            <a:r>
              <a:rPr lang="he-IL" dirty="0" smtClean="0"/>
              <a:t>להקים פלטפורמה שבה המשתמשים יוכלו לשתף רגשות ומחשבות ללא חשש מביקורת או סטיגמה חברתית.</a:t>
            </a:r>
          </a:p>
          <a:p>
            <a:pPr marL="0" lvl="0" indent="0" algn="r" rtl="0">
              <a:spcBef>
                <a:spcPts val="0"/>
              </a:spcBef>
              <a:spcAft>
                <a:spcPts val="0"/>
              </a:spcAft>
              <a:buNone/>
            </a:pPr>
            <a:r>
              <a:rPr lang="he-IL" dirty="0" smtClean="0"/>
              <a:t>הנחיה להורים ולמטפלים:</a:t>
            </a:r>
            <a:br>
              <a:rPr lang="he-IL" dirty="0" smtClean="0"/>
            </a:br>
            <a:r>
              <a:rPr lang="he-IL" dirty="0" smtClean="0"/>
              <a:t>לסייע להורים ולמטפלים להבין טוב יותר את מצבם הרגשי של הילדים ובני הנוער, ולהציע משאבים שיכולים לעזור להם לתמוך באופן יעיל יותר.</a:t>
            </a:r>
          </a:p>
          <a:p>
            <a:pPr marL="0" lvl="0" indent="0" algn="r" rtl="0">
              <a:spcBef>
                <a:spcPts val="0"/>
              </a:spcBef>
              <a:spcAft>
                <a:spcPts val="0"/>
              </a:spcAft>
              <a:buNone/>
            </a:pPr>
            <a:r>
              <a:rPr lang="he-IL" dirty="0" smtClean="0"/>
              <a:t>שיפור הגישה לטיפול נפשי:</a:t>
            </a:r>
            <a:br>
              <a:rPr lang="he-IL" dirty="0" smtClean="0"/>
            </a:br>
            <a:r>
              <a:rPr lang="he-IL" dirty="0" smtClean="0"/>
              <a:t>להקל על הגישה לשירותי בריאות נפש, לצמצם את זמני ההמתנה ולספק פתרונות טיפול לאנשים שאין להם גישה לטיפול מסורתי.</a:t>
            </a:r>
          </a:p>
          <a:p>
            <a:pPr marL="0" lvl="0" indent="0" algn="r" rtl="0">
              <a:spcBef>
                <a:spcPts val="0"/>
              </a:spcBef>
              <a:spcAft>
                <a:spcPts val="0"/>
              </a:spcAft>
              <a:buNone/>
            </a:pPr>
            <a:endParaRPr lang="he-IL" dirty="0" smtClean="0"/>
          </a:p>
          <a:p>
            <a:pPr marL="0" lvl="0" indent="0" algn="r" rtl="0">
              <a:spcBef>
                <a:spcPts val="0"/>
              </a:spcBef>
              <a:spcAft>
                <a:spcPts val="0"/>
              </a:spcAft>
              <a:buNone/>
            </a:pPr>
            <a:endParaRPr dirty="0"/>
          </a:p>
        </p:txBody>
      </p:sp>
      <p:sp>
        <p:nvSpPr>
          <p:cNvPr id="709" name="Google Shape;7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e-IL" dirty="0" smtClean="0"/>
              <a:t>כלי משלים למטפלים: האפליקציה מספקת למטפלים מידע נוסף על מצבם הנפשי של המשתמשים, מה שעוזר להתאים את הטיפול לצרכים האישיים ויוצר שיתוף פעולה בין הפלטפורמה למטפל.</a:t>
            </a:r>
          </a:p>
          <a:p>
            <a:pPr marL="0" lvl="0" indent="0" algn="r" rtl="0">
              <a:spcBef>
                <a:spcPts val="0"/>
              </a:spcBef>
              <a:spcAft>
                <a:spcPts val="0"/>
              </a:spcAft>
              <a:buNone/>
            </a:pPr>
            <a:r>
              <a:rPr lang="he-IL" dirty="0" smtClean="0"/>
              <a:t>זמינות </a:t>
            </a:r>
            <a:r>
              <a:rPr lang="he-IL" dirty="0" err="1" smtClean="0"/>
              <a:t>מיידית</a:t>
            </a:r>
            <a:r>
              <a:rPr lang="he-IL" dirty="0" smtClean="0"/>
              <a:t> של תמיכה רגשית: היא מאפשרת גישה לתמיכה רגשית בכל זמן ובכל מקום, ללא המתנה, ובכך נותנת מענה למצבי חירום.</a:t>
            </a:r>
          </a:p>
          <a:p>
            <a:pPr marL="0" lvl="0" indent="0" algn="r" rtl="0">
              <a:spcBef>
                <a:spcPts val="0"/>
              </a:spcBef>
              <a:spcAft>
                <a:spcPts val="0"/>
              </a:spcAft>
              <a:buNone/>
            </a:pPr>
            <a:r>
              <a:rPr lang="he-IL" dirty="0" smtClean="0"/>
              <a:t>חיזוק העצמאות בניהול רגשות: האפליקציה עוזרת למשתמשים ללמוד לנהל את רגשותיהם בעצמם עם כלים מותאמים אישית, מה שתורם להבנה עצמית ושיפור מתמשך.</a:t>
            </a:r>
          </a:p>
          <a:p>
            <a:pPr marL="0" lvl="0" indent="0" algn="r" rtl="0">
              <a:spcBef>
                <a:spcPts val="0"/>
              </a:spcBef>
              <a:spcAft>
                <a:spcPts val="0"/>
              </a:spcAft>
              <a:buNone/>
            </a:pPr>
            <a:r>
              <a:rPr lang="he-IL" dirty="0" smtClean="0"/>
              <a:t>שיפור הנגישות לטיפול: היא מאפשרת גישה קלה לשירותי בריאות נפש לאנשים שאינם יכולים לגשת לטיפול באופן מסורתי.</a:t>
            </a:r>
          </a:p>
          <a:p>
            <a:pPr marL="0" lvl="0" indent="0" algn="r" rtl="0">
              <a:spcBef>
                <a:spcPts val="0"/>
              </a:spcBef>
              <a:spcAft>
                <a:spcPts val="0"/>
              </a:spcAft>
              <a:buNone/>
            </a:pPr>
            <a:r>
              <a:rPr lang="he-IL" dirty="0" smtClean="0"/>
              <a:t>שיפור איכות החיים הנפשיים: עוזרת להפחתת מתח וחרדה ולשיפור המודעות הרגשית, מה שתורם לשיפור איכות החיים.</a:t>
            </a:r>
            <a:endParaRPr lang="he-IL" dirty="0"/>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569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a:extLst>
            <a:ext uri="{FF2B5EF4-FFF2-40B4-BE49-F238E27FC236}">
              <a16:creationId xmlns:a16="http://schemas.microsoft.com/office/drawing/2014/main" id="{E55A0156-7EF9-8339-2466-F23BBA53946D}"/>
            </a:ext>
          </a:extLst>
        </p:cNvPr>
        <p:cNvGrpSpPr/>
        <p:nvPr/>
      </p:nvGrpSpPr>
      <p:grpSpPr>
        <a:xfrm>
          <a:off x="0" y="0"/>
          <a:ext cx="0" cy="0"/>
          <a:chOff x="0" y="0"/>
          <a:chExt cx="0" cy="0"/>
        </a:xfrm>
      </p:grpSpPr>
      <p:sp>
        <p:nvSpPr>
          <p:cNvPr id="979" name="Google Shape;979;p8:notes">
            <a:extLst>
              <a:ext uri="{FF2B5EF4-FFF2-40B4-BE49-F238E27FC236}">
                <a16:creationId xmlns:a16="http://schemas.microsoft.com/office/drawing/2014/main" id="{ED40673A-81C7-751B-A7B2-E1707C8A08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e-IL" dirty="0" smtClean="0"/>
              <a:t>היא אפליקציה לתמיכה פסיכולוגית זמינה ונגישה מכל מקום ובכל זמן, ללא צורך בהמתנה. האפליקציה יוצרת סביבה בטוחה ובלתי שיפוטית שבה ניתן לשתף רגשות ומחשבות באנונימיות מלאה. מערכת הבינה המלאכותית מתאימה את התמיכה לצרכים האישיים של כל משתמש באמצעות ניתוח דפוסי התנהגות ורגש. בנוסף, קיימים כלי ניתוח אמנותי המספקים משוב על המצב הנפשי על פי ציורים ויצירות של המשתמשים</a:t>
            </a:r>
          </a:p>
          <a:p>
            <a:pPr marL="0" lvl="0" indent="0" algn="l" rtl="0">
              <a:spcBef>
                <a:spcPts val="0"/>
              </a:spcBef>
              <a:spcAft>
                <a:spcPts val="0"/>
              </a:spcAft>
              <a:buNone/>
            </a:pPr>
            <a:endParaRPr lang="he-IL" dirty="0" smtClean="0"/>
          </a:p>
          <a:p>
            <a:pPr marL="0" lvl="0" indent="0" algn="l" rtl="0">
              <a:spcBef>
                <a:spcPts val="0"/>
              </a:spcBef>
              <a:spcAft>
                <a:spcPts val="0"/>
              </a:spcAft>
              <a:buNone/>
            </a:pPr>
            <a:endParaRPr dirty="0"/>
          </a:p>
        </p:txBody>
      </p:sp>
      <p:sp>
        <p:nvSpPr>
          <p:cNvPr id="980" name="Google Shape;980;p8:notes">
            <a:extLst>
              <a:ext uri="{FF2B5EF4-FFF2-40B4-BE49-F238E27FC236}">
                <a16:creationId xmlns:a16="http://schemas.microsoft.com/office/drawing/2014/main" id="{385703E3-2F84-6F2B-8744-C10ADEF44C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012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682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1294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5DB5BCB7-7661-AF0A-3B32-77269ED79197}"/>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F35926C6-5B87-D85D-EB3C-E839FED010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28" name="Google Shape;928;p7:notes">
            <a:extLst>
              <a:ext uri="{FF2B5EF4-FFF2-40B4-BE49-F238E27FC236}">
                <a16:creationId xmlns:a16="http://schemas.microsoft.com/office/drawing/2014/main" id="{4238E574-79A4-3743-56B6-FEC0BFC8A2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3059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pic>
        <p:nvPicPr>
          <p:cNvPr id="51" name="Google Shape;51;p4"/>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52" name="Google Shape;52;p4"/>
          <p:cNvSpPr txBox="1">
            <a:spLocks noGrp="1"/>
          </p:cNvSpPr>
          <p:nvPr>
            <p:ph type="body" idx="1"/>
          </p:nvPr>
        </p:nvSpPr>
        <p:spPr>
          <a:xfrm>
            <a:off x="3115400" y="4563225"/>
            <a:ext cx="6580500" cy="37395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54" name="Google Shape;54;p4"/>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55" name="Google Shape;55;p4"/>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56" name="Google Shape;56;p4"/>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57" name="Google Shape;57;p4"/>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58" name="Google Shape;58;p4"/>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59" name="Google Shape;59;p4"/>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60" name="Google Shape;60;p4"/>
          <p:cNvGrpSpPr/>
          <p:nvPr/>
        </p:nvGrpSpPr>
        <p:grpSpPr>
          <a:xfrm>
            <a:off x="6996127" y="9258300"/>
            <a:ext cx="3114609" cy="80040"/>
            <a:chOff x="0" y="0"/>
            <a:chExt cx="4152812" cy="106721"/>
          </a:xfrm>
        </p:grpSpPr>
        <p:grpSp>
          <p:nvGrpSpPr>
            <p:cNvPr id="61" name="Google Shape;61;p4"/>
            <p:cNvGrpSpPr/>
            <p:nvPr/>
          </p:nvGrpSpPr>
          <p:grpSpPr>
            <a:xfrm>
              <a:off x="0" y="0"/>
              <a:ext cx="106721" cy="106721"/>
              <a:chOff x="0" y="0"/>
              <a:chExt cx="812800" cy="812800"/>
            </a:xfrm>
          </p:grpSpPr>
          <p:sp>
            <p:nvSpPr>
              <p:cNvPr id="62" name="Google Shape;6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 name="Google Shape;64;p4"/>
            <p:cNvGrpSpPr/>
            <p:nvPr/>
          </p:nvGrpSpPr>
          <p:grpSpPr>
            <a:xfrm>
              <a:off x="1348697" y="0"/>
              <a:ext cx="106721" cy="106721"/>
              <a:chOff x="0" y="0"/>
              <a:chExt cx="812800" cy="812800"/>
            </a:xfrm>
          </p:grpSpPr>
          <p:sp>
            <p:nvSpPr>
              <p:cNvPr id="65" name="Google Shape;65;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a:off x="1798263" y="0"/>
              <a:ext cx="106721" cy="106721"/>
              <a:chOff x="0" y="0"/>
              <a:chExt cx="812800" cy="812800"/>
            </a:xfrm>
          </p:grpSpPr>
          <p:sp>
            <p:nvSpPr>
              <p:cNvPr id="68" name="Google Shape;68;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 name="Google Shape;70;p4"/>
            <p:cNvGrpSpPr/>
            <p:nvPr/>
          </p:nvGrpSpPr>
          <p:grpSpPr>
            <a:xfrm>
              <a:off x="2247828" y="0"/>
              <a:ext cx="106721" cy="106721"/>
              <a:chOff x="0" y="0"/>
              <a:chExt cx="812800" cy="812800"/>
            </a:xfrm>
          </p:grpSpPr>
          <p:sp>
            <p:nvSpPr>
              <p:cNvPr id="71" name="Google Shape;71;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4"/>
            <p:cNvGrpSpPr/>
            <p:nvPr/>
          </p:nvGrpSpPr>
          <p:grpSpPr>
            <a:xfrm>
              <a:off x="2697394" y="0"/>
              <a:ext cx="106721" cy="106721"/>
              <a:chOff x="0" y="0"/>
              <a:chExt cx="812800" cy="812800"/>
            </a:xfrm>
          </p:grpSpPr>
          <p:sp>
            <p:nvSpPr>
              <p:cNvPr id="74" name="Google Shape;74;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 name="Google Shape;76;p4"/>
            <p:cNvGrpSpPr/>
            <p:nvPr/>
          </p:nvGrpSpPr>
          <p:grpSpPr>
            <a:xfrm>
              <a:off x="3146959" y="0"/>
              <a:ext cx="106721" cy="106721"/>
              <a:chOff x="0" y="0"/>
              <a:chExt cx="812800" cy="812800"/>
            </a:xfrm>
          </p:grpSpPr>
          <p:sp>
            <p:nvSpPr>
              <p:cNvPr id="77" name="Google Shape;7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 name="Google Shape;79;p4"/>
            <p:cNvGrpSpPr/>
            <p:nvPr/>
          </p:nvGrpSpPr>
          <p:grpSpPr>
            <a:xfrm>
              <a:off x="449566" y="0"/>
              <a:ext cx="106721" cy="106721"/>
              <a:chOff x="0" y="0"/>
              <a:chExt cx="812800" cy="812800"/>
            </a:xfrm>
          </p:grpSpPr>
          <p:sp>
            <p:nvSpPr>
              <p:cNvPr id="80" name="Google Shape;80;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4"/>
            <p:cNvGrpSpPr/>
            <p:nvPr/>
          </p:nvGrpSpPr>
          <p:grpSpPr>
            <a:xfrm>
              <a:off x="899131" y="0"/>
              <a:ext cx="106721" cy="106721"/>
              <a:chOff x="0" y="0"/>
              <a:chExt cx="812800" cy="812800"/>
            </a:xfrm>
          </p:grpSpPr>
          <p:sp>
            <p:nvSpPr>
              <p:cNvPr id="83" name="Google Shape;8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85;p4"/>
            <p:cNvGrpSpPr/>
            <p:nvPr/>
          </p:nvGrpSpPr>
          <p:grpSpPr>
            <a:xfrm>
              <a:off x="3596525" y="0"/>
              <a:ext cx="106721" cy="106721"/>
              <a:chOff x="0" y="0"/>
              <a:chExt cx="812800" cy="812800"/>
            </a:xfrm>
          </p:grpSpPr>
          <p:sp>
            <p:nvSpPr>
              <p:cNvPr id="86" name="Google Shape;86;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4"/>
            <p:cNvGrpSpPr/>
            <p:nvPr/>
          </p:nvGrpSpPr>
          <p:grpSpPr>
            <a:xfrm>
              <a:off x="4046091" y="0"/>
              <a:ext cx="106721" cy="106721"/>
              <a:chOff x="0" y="0"/>
              <a:chExt cx="812800" cy="812800"/>
            </a:xfrm>
          </p:grpSpPr>
          <p:sp>
            <p:nvSpPr>
              <p:cNvPr id="89" name="Google Shape;89;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93" name="Google Shape;93;p5"/>
          <p:cNvSpPr txBox="1">
            <a:spLocks noGrp="1"/>
          </p:cNvSpPr>
          <p:nvPr>
            <p:ph type="body" idx="1"/>
          </p:nvPr>
        </p:nvSpPr>
        <p:spPr>
          <a:xfrm>
            <a:off x="2910488" y="66442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100"/>
              <a:buNone/>
              <a:defRPr/>
            </a:lvl1pPr>
            <a:lvl2pPr marL="914400" lvl="1" indent="-228600" algn="l">
              <a:spcBef>
                <a:spcPts val="360"/>
              </a:spcBef>
              <a:spcAft>
                <a:spcPts val="0"/>
              </a:spcAft>
              <a:buSzPts val="2100"/>
              <a:buNone/>
              <a:defRPr/>
            </a:lvl2pPr>
            <a:lvl3pPr marL="1371600" lvl="2" indent="-228600" algn="l">
              <a:spcBef>
                <a:spcPts val="320"/>
              </a:spcBef>
              <a:spcAft>
                <a:spcPts val="0"/>
              </a:spcAft>
              <a:buSzPts val="2100"/>
              <a:buNone/>
              <a:defRPr/>
            </a:lvl3pPr>
            <a:lvl4pPr marL="1828800" lvl="3" indent="-228600" algn="l">
              <a:spcBef>
                <a:spcPts val="280"/>
              </a:spcBef>
              <a:spcAft>
                <a:spcPts val="0"/>
              </a:spcAft>
              <a:buSzPts val="2100"/>
              <a:buNone/>
              <a:defRPr/>
            </a:lvl4pPr>
            <a:lvl5pPr marL="2286000" lvl="4" indent="-228600" algn="l">
              <a:spcBef>
                <a:spcPts val="280"/>
              </a:spcBef>
              <a:spcAft>
                <a:spcPts val="0"/>
              </a:spcAft>
              <a:buSzPts val="2100"/>
              <a:buNone/>
              <a:defRPr/>
            </a:lvl5pPr>
            <a:lvl6pPr marL="2743200" lvl="5" indent="-228600" algn="l">
              <a:spcBef>
                <a:spcPts val="280"/>
              </a:spcBef>
              <a:spcAft>
                <a:spcPts val="0"/>
              </a:spcAft>
              <a:buSzPts val="2100"/>
              <a:buNone/>
              <a:defRPr/>
            </a:lvl6pPr>
            <a:lvl7pPr marL="3200400" lvl="6" indent="-228600" algn="l">
              <a:spcBef>
                <a:spcPts val="280"/>
              </a:spcBef>
              <a:spcAft>
                <a:spcPts val="0"/>
              </a:spcAft>
              <a:buSzPts val="2100"/>
              <a:buNone/>
              <a:defRPr/>
            </a:lvl7pPr>
            <a:lvl8pPr marL="3657600" lvl="7" indent="-228600" algn="l">
              <a:spcBef>
                <a:spcPts val="280"/>
              </a:spcBef>
              <a:spcAft>
                <a:spcPts val="0"/>
              </a:spcAft>
              <a:buSzPts val="2100"/>
              <a:buNone/>
              <a:defRPr/>
            </a:lvl8pPr>
            <a:lvl9pPr marL="4114800" lvl="8" indent="-228600" algn="l">
              <a:spcBef>
                <a:spcPts val="280"/>
              </a:spcBef>
              <a:spcAft>
                <a:spcPts val="0"/>
              </a:spcAft>
              <a:buSzPts val="2100"/>
              <a:buNone/>
              <a:defRPr/>
            </a:lvl9pPr>
          </a:lstStyle>
          <a:p>
            <a:endParaRPr/>
          </a:p>
        </p:txBody>
      </p:sp>
      <p:sp>
        <p:nvSpPr>
          <p:cNvPr id="94" name="Google Shape;94;p5"/>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95" name="Google Shape;95;p5"/>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96" name="Google Shape;96;p5"/>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97" name="Google Shape;97;p5"/>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98" name="Google Shape;98;p5"/>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9" name="Google Shape;99;p5"/>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00" name="Google Shape;100;p5"/>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01" name="Google Shape;101;p5"/>
          <p:cNvGrpSpPr/>
          <p:nvPr/>
        </p:nvGrpSpPr>
        <p:grpSpPr>
          <a:xfrm>
            <a:off x="2359401" y="1130185"/>
            <a:ext cx="3114609" cy="80040"/>
            <a:chOff x="0" y="0"/>
            <a:chExt cx="4152812" cy="106721"/>
          </a:xfrm>
        </p:grpSpPr>
        <p:grpSp>
          <p:nvGrpSpPr>
            <p:cNvPr id="102" name="Google Shape;102;p5"/>
            <p:cNvGrpSpPr/>
            <p:nvPr/>
          </p:nvGrpSpPr>
          <p:grpSpPr>
            <a:xfrm>
              <a:off x="0" y="0"/>
              <a:ext cx="106721" cy="106721"/>
              <a:chOff x="0" y="0"/>
              <a:chExt cx="812800" cy="812800"/>
            </a:xfrm>
          </p:grpSpPr>
          <p:sp>
            <p:nvSpPr>
              <p:cNvPr id="103" name="Google Shape;10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5"/>
            <p:cNvGrpSpPr/>
            <p:nvPr/>
          </p:nvGrpSpPr>
          <p:grpSpPr>
            <a:xfrm>
              <a:off x="1348697" y="0"/>
              <a:ext cx="106721" cy="106721"/>
              <a:chOff x="0" y="0"/>
              <a:chExt cx="812800" cy="812800"/>
            </a:xfrm>
          </p:grpSpPr>
          <p:sp>
            <p:nvSpPr>
              <p:cNvPr id="106" name="Google Shape;10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5"/>
            <p:cNvGrpSpPr/>
            <p:nvPr/>
          </p:nvGrpSpPr>
          <p:grpSpPr>
            <a:xfrm>
              <a:off x="1798263" y="0"/>
              <a:ext cx="106721" cy="106721"/>
              <a:chOff x="0" y="0"/>
              <a:chExt cx="812800" cy="812800"/>
            </a:xfrm>
          </p:grpSpPr>
          <p:sp>
            <p:nvSpPr>
              <p:cNvPr id="109" name="Google Shape;109;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 name="Google Shape;111;p5"/>
            <p:cNvGrpSpPr/>
            <p:nvPr/>
          </p:nvGrpSpPr>
          <p:grpSpPr>
            <a:xfrm>
              <a:off x="2247828" y="0"/>
              <a:ext cx="106721" cy="106721"/>
              <a:chOff x="0" y="0"/>
              <a:chExt cx="812800" cy="812800"/>
            </a:xfrm>
          </p:grpSpPr>
          <p:sp>
            <p:nvSpPr>
              <p:cNvPr id="112" name="Google Shape;112;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5"/>
            <p:cNvGrpSpPr/>
            <p:nvPr/>
          </p:nvGrpSpPr>
          <p:grpSpPr>
            <a:xfrm>
              <a:off x="2697394" y="0"/>
              <a:ext cx="106721" cy="106721"/>
              <a:chOff x="0" y="0"/>
              <a:chExt cx="812800" cy="812800"/>
            </a:xfrm>
          </p:grpSpPr>
          <p:sp>
            <p:nvSpPr>
              <p:cNvPr id="115" name="Google Shape;115;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5"/>
            <p:cNvGrpSpPr/>
            <p:nvPr/>
          </p:nvGrpSpPr>
          <p:grpSpPr>
            <a:xfrm>
              <a:off x="3146959" y="0"/>
              <a:ext cx="106721" cy="106721"/>
              <a:chOff x="0" y="0"/>
              <a:chExt cx="812800" cy="812800"/>
            </a:xfrm>
          </p:grpSpPr>
          <p:sp>
            <p:nvSpPr>
              <p:cNvPr id="118" name="Google Shape;118;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5"/>
            <p:cNvGrpSpPr/>
            <p:nvPr/>
          </p:nvGrpSpPr>
          <p:grpSpPr>
            <a:xfrm>
              <a:off x="449566" y="0"/>
              <a:ext cx="106721" cy="106721"/>
              <a:chOff x="0" y="0"/>
              <a:chExt cx="812800" cy="812800"/>
            </a:xfrm>
          </p:grpSpPr>
          <p:sp>
            <p:nvSpPr>
              <p:cNvPr id="121" name="Google Shape;12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5"/>
            <p:cNvGrpSpPr/>
            <p:nvPr/>
          </p:nvGrpSpPr>
          <p:grpSpPr>
            <a:xfrm>
              <a:off x="899131" y="0"/>
              <a:ext cx="106721" cy="106721"/>
              <a:chOff x="0" y="0"/>
              <a:chExt cx="812800" cy="812800"/>
            </a:xfrm>
          </p:grpSpPr>
          <p:sp>
            <p:nvSpPr>
              <p:cNvPr id="124" name="Google Shape;124;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5"/>
            <p:cNvGrpSpPr/>
            <p:nvPr/>
          </p:nvGrpSpPr>
          <p:grpSpPr>
            <a:xfrm>
              <a:off x="3596525" y="0"/>
              <a:ext cx="106721" cy="106721"/>
              <a:chOff x="0" y="0"/>
              <a:chExt cx="812800" cy="812800"/>
            </a:xfrm>
          </p:grpSpPr>
          <p:sp>
            <p:nvSpPr>
              <p:cNvPr id="127" name="Google Shape;127;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 name="Google Shape;129;p5"/>
            <p:cNvGrpSpPr/>
            <p:nvPr/>
          </p:nvGrpSpPr>
          <p:grpSpPr>
            <a:xfrm>
              <a:off x="4046091" y="0"/>
              <a:ext cx="106721" cy="106721"/>
              <a:chOff x="0" y="0"/>
              <a:chExt cx="812800" cy="812800"/>
            </a:xfrm>
          </p:grpSpPr>
          <p:sp>
            <p:nvSpPr>
              <p:cNvPr id="130" name="Google Shape;130;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2"/>
        <p:cNvGrpSpPr/>
        <p:nvPr/>
      </p:nvGrpSpPr>
      <p:grpSpPr>
        <a:xfrm>
          <a:off x="0" y="0"/>
          <a:ext cx="0" cy="0"/>
          <a:chOff x="0" y="0"/>
          <a:chExt cx="0" cy="0"/>
        </a:xfrm>
      </p:grpSpPr>
      <p:pic>
        <p:nvPicPr>
          <p:cNvPr id="133" name="Google Shape;133;p6"/>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34" name="Google Shape;134;p6"/>
          <p:cNvSpPr txBox="1">
            <a:spLocks noGrp="1"/>
          </p:cNvSpPr>
          <p:nvPr>
            <p:ph type="body" idx="1"/>
          </p:nvPr>
        </p:nvSpPr>
        <p:spPr>
          <a:xfrm>
            <a:off x="2107850"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5" name="Google Shape;135;p6"/>
          <p:cNvSpPr txBox="1">
            <a:spLocks noGrp="1"/>
          </p:cNvSpPr>
          <p:nvPr>
            <p:ph type="body" idx="2"/>
          </p:nvPr>
        </p:nvSpPr>
        <p:spPr>
          <a:xfrm>
            <a:off x="7551628"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6" name="Google Shape;136;p6"/>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7" name="Google Shape;137;p6"/>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38" name="Google Shape;138;p6"/>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39" name="Google Shape;139;p6"/>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40" name="Google Shape;140;p6"/>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41" name="Google Shape;141;p6"/>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42" name="Google Shape;142;p6"/>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43" name="Google Shape;143;p6"/>
          <p:cNvGrpSpPr/>
          <p:nvPr/>
        </p:nvGrpSpPr>
        <p:grpSpPr>
          <a:xfrm>
            <a:off x="2359401" y="1130185"/>
            <a:ext cx="3114609" cy="80040"/>
            <a:chOff x="0" y="0"/>
            <a:chExt cx="4152812" cy="106721"/>
          </a:xfrm>
        </p:grpSpPr>
        <p:grpSp>
          <p:nvGrpSpPr>
            <p:cNvPr id="144" name="Google Shape;144;p6"/>
            <p:cNvGrpSpPr/>
            <p:nvPr/>
          </p:nvGrpSpPr>
          <p:grpSpPr>
            <a:xfrm>
              <a:off x="0" y="0"/>
              <a:ext cx="106721" cy="106721"/>
              <a:chOff x="0" y="0"/>
              <a:chExt cx="812800" cy="812800"/>
            </a:xfrm>
          </p:grpSpPr>
          <p:sp>
            <p:nvSpPr>
              <p:cNvPr id="145" name="Google Shape;145;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a:off x="1348697" y="0"/>
              <a:ext cx="106721" cy="106721"/>
              <a:chOff x="0" y="0"/>
              <a:chExt cx="812800" cy="812800"/>
            </a:xfrm>
          </p:grpSpPr>
          <p:sp>
            <p:nvSpPr>
              <p:cNvPr id="148" name="Google Shape;14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a:off x="1798263" y="0"/>
              <a:ext cx="106721" cy="106721"/>
              <a:chOff x="0" y="0"/>
              <a:chExt cx="812800" cy="812800"/>
            </a:xfrm>
          </p:grpSpPr>
          <p:sp>
            <p:nvSpPr>
              <p:cNvPr id="151" name="Google Shape;151;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a:off x="2247828" y="0"/>
              <a:ext cx="106721" cy="106721"/>
              <a:chOff x="0" y="0"/>
              <a:chExt cx="812800" cy="812800"/>
            </a:xfrm>
          </p:grpSpPr>
          <p:sp>
            <p:nvSpPr>
              <p:cNvPr id="154" name="Google Shape;154;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6"/>
            <p:cNvGrpSpPr/>
            <p:nvPr/>
          </p:nvGrpSpPr>
          <p:grpSpPr>
            <a:xfrm>
              <a:off x="2697394" y="0"/>
              <a:ext cx="106721" cy="106721"/>
              <a:chOff x="0" y="0"/>
              <a:chExt cx="812800" cy="812800"/>
            </a:xfrm>
          </p:grpSpPr>
          <p:sp>
            <p:nvSpPr>
              <p:cNvPr id="157" name="Google Shape;157;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6"/>
            <p:cNvGrpSpPr/>
            <p:nvPr/>
          </p:nvGrpSpPr>
          <p:grpSpPr>
            <a:xfrm>
              <a:off x="3146959" y="0"/>
              <a:ext cx="106721" cy="106721"/>
              <a:chOff x="0" y="0"/>
              <a:chExt cx="812800" cy="812800"/>
            </a:xfrm>
          </p:grpSpPr>
          <p:sp>
            <p:nvSpPr>
              <p:cNvPr id="160" name="Google Shape;160;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6"/>
            <p:cNvGrpSpPr/>
            <p:nvPr/>
          </p:nvGrpSpPr>
          <p:grpSpPr>
            <a:xfrm>
              <a:off x="449566" y="0"/>
              <a:ext cx="106721" cy="106721"/>
              <a:chOff x="0" y="0"/>
              <a:chExt cx="812800" cy="812800"/>
            </a:xfrm>
          </p:grpSpPr>
          <p:sp>
            <p:nvSpPr>
              <p:cNvPr id="163" name="Google Shape;16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6"/>
            <p:cNvGrpSpPr/>
            <p:nvPr/>
          </p:nvGrpSpPr>
          <p:grpSpPr>
            <a:xfrm>
              <a:off x="899131" y="0"/>
              <a:ext cx="106721" cy="106721"/>
              <a:chOff x="0" y="0"/>
              <a:chExt cx="812800" cy="812800"/>
            </a:xfrm>
          </p:grpSpPr>
          <p:sp>
            <p:nvSpPr>
              <p:cNvPr id="166" name="Google Shape;166;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6"/>
            <p:cNvGrpSpPr/>
            <p:nvPr/>
          </p:nvGrpSpPr>
          <p:grpSpPr>
            <a:xfrm>
              <a:off x="3596525" y="0"/>
              <a:ext cx="106721" cy="106721"/>
              <a:chOff x="0" y="0"/>
              <a:chExt cx="812800" cy="812800"/>
            </a:xfrm>
          </p:grpSpPr>
          <p:sp>
            <p:nvSpPr>
              <p:cNvPr id="169" name="Google Shape;169;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6"/>
            <p:cNvGrpSpPr/>
            <p:nvPr/>
          </p:nvGrpSpPr>
          <p:grpSpPr>
            <a:xfrm>
              <a:off x="4046091" y="0"/>
              <a:ext cx="106721" cy="106721"/>
              <a:chOff x="0" y="0"/>
              <a:chExt cx="812800" cy="812800"/>
            </a:xfrm>
          </p:grpSpPr>
          <p:sp>
            <p:nvSpPr>
              <p:cNvPr id="172" name="Google Shape;172;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4"/>
        <p:cNvGrpSpPr/>
        <p:nvPr/>
      </p:nvGrpSpPr>
      <p:grpSpPr>
        <a:xfrm>
          <a:off x="0" y="0"/>
          <a:ext cx="0" cy="0"/>
          <a:chOff x="0" y="0"/>
          <a:chExt cx="0" cy="0"/>
        </a:xfrm>
      </p:grpSpPr>
      <p:pic>
        <p:nvPicPr>
          <p:cNvPr id="175" name="Google Shape;175;p7"/>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76" name="Google Shape;176;p7"/>
          <p:cNvSpPr txBox="1">
            <a:spLocks noGrp="1"/>
          </p:cNvSpPr>
          <p:nvPr>
            <p:ph type="body" idx="1"/>
          </p:nvPr>
        </p:nvSpPr>
        <p:spPr>
          <a:xfrm>
            <a:off x="2316700" y="4907775"/>
            <a:ext cx="55884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7" name="Google Shape;177;p7"/>
          <p:cNvSpPr txBox="1">
            <a:spLocks noGrp="1"/>
          </p:cNvSpPr>
          <p:nvPr>
            <p:ph type="body" idx="2"/>
          </p:nvPr>
        </p:nvSpPr>
        <p:spPr>
          <a:xfrm>
            <a:off x="8109551" y="4907775"/>
            <a:ext cx="55911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8" name="Google Shape;178;p7"/>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79" name="Google Shape;179;p7"/>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80" name="Google Shape;180;p7"/>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81" name="Google Shape;181;p7"/>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82" name="Google Shape;182;p7"/>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83" name="Google Shape;183;p7"/>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84" name="Google Shape;184;p7"/>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85" name="Google Shape;185;p7"/>
          <p:cNvGrpSpPr/>
          <p:nvPr/>
        </p:nvGrpSpPr>
        <p:grpSpPr>
          <a:xfrm>
            <a:off x="5402127" y="1028700"/>
            <a:ext cx="3114609" cy="80040"/>
            <a:chOff x="0" y="0"/>
            <a:chExt cx="4152812" cy="106721"/>
          </a:xfrm>
        </p:grpSpPr>
        <p:grpSp>
          <p:nvGrpSpPr>
            <p:cNvPr id="186" name="Google Shape;186;p7"/>
            <p:cNvGrpSpPr/>
            <p:nvPr/>
          </p:nvGrpSpPr>
          <p:grpSpPr>
            <a:xfrm>
              <a:off x="0" y="0"/>
              <a:ext cx="106721" cy="106721"/>
              <a:chOff x="0" y="0"/>
              <a:chExt cx="812800" cy="812800"/>
            </a:xfrm>
          </p:grpSpPr>
          <p:sp>
            <p:nvSpPr>
              <p:cNvPr id="187" name="Google Shape;187;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7"/>
            <p:cNvGrpSpPr/>
            <p:nvPr/>
          </p:nvGrpSpPr>
          <p:grpSpPr>
            <a:xfrm>
              <a:off x="1348697" y="0"/>
              <a:ext cx="106721" cy="106721"/>
              <a:chOff x="0" y="0"/>
              <a:chExt cx="812800" cy="812800"/>
            </a:xfrm>
          </p:grpSpPr>
          <p:sp>
            <p:nvSpPr>
              <p:cNvPr id="190" name="Google Shape;190;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a:off x="1798263" y="0"/>
              <a:ext cx="106721" cy="106721"/>
              <a:chOff x="0" y="0"/>
              <a:chExt cx="812800" cy="812800"/>
            </a:xfrm>
          </p:grpSpPr>
          <p:sp>
            <p:nvSpPr>
              <p:cNvPr id="193" name="Google Shape;193;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2247828" y="0"/>
              <a:ext cx="106721" cy="106721"/>
              <a:chOff x="0" y="0"/>
              <a:chExt cx="812800" cy="812800"/>
            </a:xfrm>
          </p:grpSpPr>
          <p:sp>
            <p:nvSpPr>
              <p:cNvPr id="196" name="Google Shape;196;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a:off x="2697394" y="0"/>
              <a:ext cx="106721" cy="106721"/>
              <a:chOff x="0" y="0"/>
              <a:chExt cx="812800" cy="812800"/>
            </a:xfrm>
          </p:grpSpPr>
          <p:sp>
            <p:nvSpPr>
              <p:cNvPr id="199" name="Google Shape;199;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3146959" y="0"/>
              <a:ext cx="106721" cy="106721"/>
              <a:chOff x="0" y="0"/>
              <a:chExt cx="812800" cy="812800"/>
            </a:xfrm>
          </p:grpSpPr>
          <p:sp>
            <p:nvSpPr>
              <p:cNvPr id="202" name="Google Shape;202;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7"/>
            <p:cNvGrpSpPr/>
            <p:nvPr/>
          </p:nvGrpSpPr>
          <p:grpSpPr>
            <a:xfrm>
              <a:off x="449566" y="0"/>
              <a:ext cx="106721" cy="106721"/>
              <a:chOff x="0" y="0"/>
              <a:chExt cx="812800" cy="812800"/>
            </a:xfrm>
          </p:grpSpPr>
          <p:sp>
            <p:nvSpPr>
              <p:cNvPr id="205" name="Google Shape;205;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7" name="Google Shape;207;p7"/>
            <p:cNvGrpSpPr/>
            <p:nvPr/>
          </p:nvGrpSpPr>
          <p:grpSpPr>
            <a:xfrm>
              <a:off x="899131" y="0"/>
              <a:ext cx="106721" cy="106721"/>
              <a:chOff x="0" y="0"/>
              <a:chExt cx="812800" cy="812800"/>
            </a:xfrm>
          </p:grpSpPr>
          <p:sp>
            <p:nvSpPr>
              <p:cNvPr id="208" name="Google Shape;208;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7"/>
            <p:cNvGrpSpPr/>
            <p:nvPr/>
          </p:nvGrpSpPr>
          <p:grpSpPr>
            <a:xfrm>
              <a:off x="3596525" y="0"/>
              <a:ext cx="106721" cy="106721"/>
              <a:chOff x="0" y="0"/>
              <a:chExt cx="812800" cy="812800"/>
            </a:xfrm>
          </p:grpSpPr>
          <p:sp>
            <p:nvSpPr>
              <p:cNvPr id="211" name="Google Shape;211;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3" name="Google Shape;213;p7"/>
            <p:cNvGrpSpPr/>
            <p:nvPr/>
          </p:nvGrpSpPr>
          <p:grpSpPr>
            <a:xfrm>
              <a:off x="4046091" y="0"/>
              <a:ext cx="106721" cy="106721"/>
              <a:chOff x="0" y="0"/>
              <a:chExt cx="812800" cy="812800"/>
            </a:xfrm>
          </p:grpSpPr>
          <p:sp>
            <p:nvSpPr>
              <p:cNvPr id="214" name="Google Shape;21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pic>
        <p:nvPicPr>
          <p:cNvPr id="217" name="Google Shape;217;p8"/>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18" name="Google Shape;218;p8"/>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19" name="Google Shape;219;p8"/>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20" name="Google Shape;220;p8"/>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21" name="Google Shape;221;p8"/>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22" name="Google Shape;222;p8"/>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23" name="Google Shape;223;p8"/>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224" name="Google Shape;224;p8"/>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25" name="Google Shape;225;p8"/>
          <p:cNvGrpSpPr/>
          <p:nvPr/>
        </p:nvGrpSpPr>
        <p:grpSpPr>
          <a:xfrm>
            <a:off x="5402127" y="1028700"/>
            <a:ext cx="3114609" cy="80040"/>
            <a:chOff x="0" y="0"/>
            <a:chExt cx="4152812" cy="106721"/>
          </a:xfrm>
        </p:grpSpPr>
        <p:grpSp>
          <p:nvGrpSpPr>
            <p:cNvPr id="226" name="Google Shape;226;p8"/>
            <p:cNvGrpSpPr/>
            <p:nvPr/>
          </p:nvGrpSpPr>
          <p:grpSpPr>
            <a:xfrm>
              <a:off x="0" y="0"/>
              <a:ext cx="106721" cy="106721"/>
              <a:chOff x="0" y="0"/>
              <a:chExt cx="812800" cy="812800"/>
            </a:xfrm>
          </p:grpSpPr>
          <p:sp>
            <p:nvSpPr>
              <p:cNvPr id="227" name="Google Shape;227;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8"/>
            <p:cNvGrpSpPr/>
            <p:nvPr/>
          </p:nvGrpSpPr>
          <p:grpSpPr>
            <a:xfrm>
              <a:off x="1348697" y="0"/>
              <a:ext cx="106721" cy="106721"/>
              <a:chOff x="0" y="0"/>
              <a:chExt cx="812800" cy="812800"/>
            </a:xfrm>
          </p:grpSpPr>
          <p:sp>
            <p:nvSpPr>
              <p:cNvPr id="230" name="Google Shape;230;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2" name="Google Shape;232;p8"/>
            <p:cNvGrpSpPr/>
            <p:nvPr/>
          </p:nvGrpSpPr>
          <p:grpSpPr>
            <a:xfrm>
              <a:off x="1798263" y="0"/>
              <a:ext cx="106721" cy="106721"/>
              <a:chOff x="0" y="0"/>
              <a:chExt cx="812800" cy="812800"/>
            </a:xfrm>
          </p:grpSpPr>
          <p:sp>
            <p:nvSpPr>
              <p:cNvPr id="233" name="Google Shape;233;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p8"/>
            <p:cNvGrpSpPr/>
            <p:nvPr/>
          </p:nvGrpSpPr>
          <p:grpSpPr>
            <a:xfrm>
              <a:off x="2247828" y="0"/>
              <a:ext cx="106721" cy="106721"/>
              <a:chOff x="0" y="0"/>
              <a:chExt cx="812800" cy="812800"/>
            </a:xfrm>
          </p:grpSpPr>
          <p:sp>
            <p:nvSpPr>
              <p:cNvPr id="236" name="Google Shape;236;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8"/>
            <p:cNvGrpSpPr/>
            <p:nvPr/>
          </p:nvGrpSpPr>
          <p:grpSpPr>
            <a:xfrm>
              <a:off x="2697394" y="0"/>
              <a:ext cx="106721" cy="106721"/>
              <a:chOff x="0" y="0"/>
              <a:chExt cx="812800" cy="812800"/>
            </a:xfrm>
          </p:grpSpPr>
          <p:sp>
            <p:nvSpPr>
              <p:cNvPr id="239" name="Google Shape;239;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8"/>
            <p:cNvGrpSpPr/>
            <p:nvPr/>
          </p:nvGrpSpPr>
          <p:grpSpPr>
            <a:xfrm>
              <a:off x="3146959" y="0"/>
              <a:ext cx="106721" cy="106721"/>
              <a:chOff x="0" y="0"/>
              <a:chExt cx="812800" cy="812800"/>
            </a:xfrm>
          </p:grpSpPr>
          <p:sp>
            <p:nvSpPr>
              <p:cNvPr id="242" name="Google Shape;242;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8"/>
            <p:cNvGrpSpPr/>
            <p:nvPr/>
          </p:nvGrpSpPr>
          <p:grpSpPr>
            <a:xfrm>
              <a:off x="449566" y="0"/>
              <a:ext cx="106721" cy="106721"/>
              <a:chOff x="0" y="0"/>
              <a:chExt cx="812800" cy="812800"/>
            </a:xfrm>
          </p:grpSpPr>
          <p:sp>
            <p:nvSpPr>
              <p:cNvPr id="245" name="Google Shape;245;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7" name="Google Shape;247;p8"/>
            <p:cNvGrpSpPr/>
            <p:nvPr/>
          </p:nvGrpSpPr>
          <p:grpSpPr>
            <a:xfrm>
              <a:off x="899131" y="0"/>
              <a:ext cx="106721" cy="106721"/>
              <a:chOff x="0" y="0"/>
              <a:chExt cx="812800" cy="812800"/>
            </a:xfrm>
          </p:grpSpPr>
          <p:sp>
            <p:nvSpPr>
              <p:cNvPr id="248" name="Google Shape;248;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0" name="Google Shape;250;p8"/>
            <p:cNvGrpSpPr/>
            <p:nvPr/>
          </p:nvGrpSpPr>
          <p:grpSpPr>
            <a:xfrm>
              <a:off x="3596525" y="0"/>
              <a:ext cx="106721" cy="106721"/>
              <a:chOff x="0" y="0"/>
              <a:chExt cx="812800" cy="812800"/>
            </a:xfrm>
          </p:grpSpPr>
          <p:sp>
            <p:nvSpPr>
              <p:cNvPr id="251" name="Google Shape;251;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8"/>
            <p:cNvGrpSpPr/>
            <p:nvPr/>
          </p:nvGrpSpPr>
          <p:grpSpPr>
            <a:xfrm>
              <a:off x="4046091" y="0"/>
              <a:ext cx="106721" cy="106721"/>
              <a:chOff x="0" y="0"/>
              <a:chExt cx="812800" cy="812800"/>
            </a:xfrm>
          </p:grpSpPr>
          <p:sp>
            <p:nvSpPr>
              <p:cNvPr id="254" name="Google Shape;254;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6"/>
        <p:cNvGrpSpPr/>
        <p:nvPr/>
      </p:nvGrpSpPr>
      <p:grpSpPr>
        <a:xfrm>
          <a:off x="0" y="0"/>
          <a:ext cx="0" cy="0"/>
          <a:chOff x="0" y="0"/>
          <a:chExt cx="0" cy="0"/>
        </a:xfrm>
      </p:grpSpPr>
      <p:pic>
        <p:nvPicPr>
          <p:cNvPr id="257" name="Google Shape;257;p9"/>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58" name="Google Shape;258;p9"/>
          <p:cNvSpPr txBox="1">
            <a:spLocks noGrp="1"/>
          </p:cNvSpPr>
          <p:nvPr>
            <p:ph type="body" idx="1"/>
          </p:nvPr>
        </p:nvSpPr>
        <p:spPr>
          <a:xfrm>
            <a:off x="6903950" y="4550050"/>
            <a:ext cx="6771000" cy="3979800"/>
          </a:xfrm>
          <a:prstGeom prst="rect">
            <a:avLst/>
          </a:prstGeom>
          <a:noFill/>
          <a:ln>
            <a:noFill/>
          </a:ln>
        </p:spPr>
        <p:txBody>
          <a:bodyPr spcFirstLastPara="1" wrap="square" lIns="91425" tIns="45700" rIns="91425" bIns="45700" anchor="t" anchorCtr="0">
            <a:normAutofit/>
          </a:bodyPr>
          <a:lstStyle>
            <a:lvl1pPr marL="457200" lvl="0" indent="-361950" algn="l">
              <a:spcBef>
                <a:spcPts val="640"/>
              </a:spcBef>
              <a:spcAft>
                <a:spcPts val="0"/>
              </a:spcAft>
              <a:buClr>
                <a:schemeClr val="dk1"/>
              </a:buClr>
              <a:buSzPts val="2100"/>
              <a:buChar char="•"/>
              <a:defRPr/>
            </a:lvl1pPr>
            <a:lvl2pPr marL="914400" lvl="1" indent="-361950" algn="l">
              <a:spcBef>
                <a:spcPts val="560"/>
              </a:spcBef>
              <a:spcAft>
                <a:spcPts val="0"/>
              </a:spcAft>
              <a:buClr>
                <a:schemeClr val="dk1"/>
              </a:buClr>
              <a:buSzPts val="2100"/>
              <a:buChar char="–"/>
              <a:defRPr/>
            </a:lvl2pPr>
            <a:lvl3pPr marL="1371600" lvl="2" indent="-361950" algn="l">
              <a:spcBef>
                <a:spcPts val="480"/>
              </a:spcBef>
              <a:spcAft>
                <a:spcPts val="0"/>
              </a:spcAft>
              <a:buClr>
                <a:schemeClr val="dk1"/>
              </a:buClr>
              <a:buSzPts val="2100"/>
              <a:buChar char="•"/>
              <a:defRPr/>
            </a:lvl3pPr>
            <a:lvl4pPr marL="1828800" lvl="3" indent="-361950" algn="l">
              <a:spcBef>
                <a:spcPts val="400"/>
              </a:spcBef>
              <a:spcAft>
                <a:spcPts val="0"/>
              </a:spcAft>
              <a:buClr>
                <a:schemeClr val="dk1"/>
              </a:buClr>
              <a:buSzPts val="2100"/>
              <a:buChar char="–"/>
              <a:defRPr/>
            </a:lvl4pPr>
            <a:lvl5pPr marL="2286000" lvl="4" indent="-361950" algn="l">
              <a:spcBef>
                <a:spcPts val="400"/>
              </a:spcBef>
              <a:spcAft>
                <a:spcPts val="0"/>
              </a:spcAft>
              <a:buClr>
                <a:schemeClr val="dk1"/>
              </a:buClr>
              <a:buSzPts val="2100"/>
              <a:buChar char="»"/>
              <a:defRPr/>
            </a:lvl5pPr>
            <a:lvl6pPr marL="2743200" lvl="5" indent="-361950" algn="l">
              <a:spcBef>
                <a:spcPts val="400"/>
              </a:spcBef>
              <a:spcAft>
                <a:spcPts val="0"/>
              </a:spcAft>
              <a:buClr>
                <a:schemeClr val="dk1"/>
              </a:buClr>
              <a:buSzPts val="2100"/>
              <a:buChar char="•"/>
              <a:defRPr/>
            </a:lvl6pPr>
            <a:lvl7pPr marL="3200400" lvl="6" indent="-361950" algn="l">
              <a:spcBef>
                <a:spcPts val="400"/>
              </a:spcBef>
              <a:spcAft>
                <a:spcPts val="0"/>
              </a:spcAft>
              <a:buClr>
                <a:schemeClr val="dk1"/>
              </a:buClr>
              <a:buSzPts val="2100"/>
              <a:buChar char="•"/>
              <a:defRPr/>
            </a:lvl7pPr>
            <a:lvl8pPr marL="3657600" lvl="7" indent="-361950" algn="l">
              <a:spcBef>
                <a:spcPts val="400"/>
              </a:spcBef>
              <a:spcAft>
                <a:spcPts val="0"/>
              </a:spcAft>
              <a:buClr>
                <a:schemeClr val="dk1"/>
              </a:buClr>
              <a:buSzPts val="2100"/>
              <a:buChar char="•"/>
              <a:defRPr/>
            </a:lvl8pPr>
            <a:lvl9pPr marL="4114800" lvl="8" indent="-361950" algn="l">
              <a:spcBef>
                <a:spcPts val="400"/>
              </a:spcBef>
              <a:spcAft>
                <a:spcPts val="0"/>
              </a:spcAft>
              <a:buClr>
                <a:schemeClr val="dk1"/>
              </a:buClr>
              <a:buSzPts val="2100"/>
              <a:buChar char="•"/>
              <a:defRPr/>
            </a:lvl9pPr>
          </a:lstStyle>
          <a:p>
            <a:endParaRPr/>
          </a:p>
        </p:txBody>
      </p:sp>
      <p:sp>
        <p:nvSpPr>
          <p:cNvPr id="259" name="Google Shape;259;p9"/>
          <p:cNvSpPr txBox="1">
            <a:spLocks noGrp="1"/>
          </p:cNvSpPr>
          <p:nvPr>
            <p:ph type="body" idx="2"/>
          </p:nvPr>
        </p:nvSpPr>
        <p:spPr>
          <a:xfrm>
            <a:off x="1575475" y="4550050"/>
            <a:ext cx="51834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260" name="Google Shape;260;p9"/>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61" name="Google Shape;261;p9"/>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62" name="Google Shape;262;p9"/>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63" name="Google Shape;263;p9"/>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64" name="Google Shape;264;p9"/>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65" name="Google Shape;265;p9"/>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266" name="Google Shape;266;p9"/>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67" name="Google Shape;267;p9"/>
          <p:cNvGrpSpPr/>
          <p:nvPr/>
        </p:nvGrpSpPr>
        <p:grpSpPr>
          <a:xfrm>
            <a:off x="2359401" y="1130185"/>
            <a:ext cx="3114609" cy="80040"/>
            <a:chOff x="0" y="0"/>
            <a:chExt cx="4152812" cy="106721"/>
          </a:xfrm>
        </p:grpSpPr>
        <p:grpSp>
          <p:nvGrpSpPr>
            <p:cNvPr id="268" name="Google Shape;268;p9"/>
            <p:cNvGrpSpPr/>
            <p:nvPr/>
          </p:nvGrpSpPr>
          <p:grpSpPr>
            <a:xfrm>
              <a:off x="0" y="0"/>
              <a:ext cx="106721" cy="106721"/>
              <a:chOff x="0" y="0"/>
              <a:chExt cx="812800" cy="812800"/>
            </a:xfrm>
          </p:grpSpPr>
          <p:sp>
            <p:nvSpPr>
              <p:cNvPr id="269" name="Google Shape;26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9"/>
            <p:cNvGrpSpPr/>
            <p:nvPr/>
          </p:nvGrpSpPr>
          <p:grpSpPr>
            <a:xfrm>
              <a:off x="1348697" y="0"/>
              <a:ext cx="106721" cy="106721"/>
              <a:chOff x="0" y="0"/>
              <a:chExt cx="812800" cy="812800"/>
            </a:xfrm>
          </p:grpSpPr>
          <p:sp>
            <p:nvSpPr>
              <p:cNvPr id="272" name="Google Shape;27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9"/>
            <p:cNvGrpSpPr/>
            <p:nvPr/>
          </p:nvGrpSpPr>
          <p:grpSpPr>
            <a:xfrm>
              <a:off x="1798263" y="0"/>
              <a:ext cx="106721" cy="106721"/>
              <a:chOff x="0" y="0"/>
              <a:chExt cx="812800" cy="812800"/>
            </a:xfrm>
          </p:grpSpPr>
          <p:sp>
            <p:nvSpPr>
              <p:cNvPr id="275" name="Google Shape;27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9"/>
            <p:cNvGrpSpPr/>
            <p:nvPr/>
          </p:nvGrpSpPr>
          <p:grpSpPr>
            <a:xfrm>
              <a:off x="2247828" y="0"/>
              <a:ext cx="106721" cy="106721"/>
              <a:chOff x="0" y="0"/>
              <a:chExt cx="812800" cy="812800"/>
            </a:xfrm>
          </p:grpSpPr>
          <p:sp>
            <p:nvSpPr>
              <p:cNvPr id="278" name="Google Shape;27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0" name="Google Shape;280;p9"/>
            <p:cNvGrpSpPr/>
            <p:nvPr/>
          </p:nvGrpSpPr>
          <p:grpSpPr>
            <a:xfrm>
              <a:off x="2697394" y="0"/>
              <a:ext cx="106721" cy="106721"/>
              <a:chOff x="0" y="0"/>
              <a:chExt cx="812800" cy="812800"/>
            </a:xfrm>
          </p:grpSpPr>
          <p:sp>
            <p:nvSpPr>
              <p:cNvPr id="281" name="Google Shape;28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3" name="Google Shape;283;p9"/>
            <p:cNvGrpSpPr/>
            <p:nvPr/>
          </p:nvGrpSpPr>
          <p:grpSpPr>
            <a:xfrm>
              <a:off x="3146959" y="0"/>
              <a:ext cx="106721" cy="106721"/>
              <a:chOff x="0" y="0"/>
              <a:chExt cx="812800" cy="812800"/>
            </a:xfrm>
          </p:grpSpPr>
          <p:sp>
            <p:nvSpPr>
              <p:cNvPr id="284" name="Google Shape;28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6" name="Google Shape;286;p9"/>
            <p:cNvGrpSpPr/>
            <p:nvPr/>
          </p:nvGrpSpPr>
          <p:grpSpPr>
            <a:xfrm>
              <a:off x="449566" y="0"/>
              <a:ext cx="106721" cy="106721"/>
              <a:chOff x="0" y="0"/>
              <a:chExt cx="812800" cy="812800"/>
            </a:xfrm>
          </p:grpSpPr>
          <p:sp>
            <p:nvSpPr>
              <p:cNvPr id="287" name="Google Shape;28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9" name="Google Shape;289;p9"/>
            <p:cNvGrpSpPr/>
            <p:nvPr/>
          </p:nvGrpSpPr>
          <p:grpSpPr>
            <a:xfrm>
              <a:off x="899131" y="0"/>
              <a:ext cx="106721" cy="106721"/>
              <a:chOff x="0" y="0"/>
              <a:chExt cx="812800" cy="812800"/>
            </a:xfrm>
          </p:grpSpPr>
          <p:sp>
            <p:nvSpPr>
              <p:cNvPr id="290" name="Google Shape;29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2" name="Google Shape;292;p9"/>
            <p:cNvGrpSpPr/>
            <p:nvPr/>
          </p:nvGrpSpPr>
          <p:grpSpPr>
            <a:xfrm>
              <a:off x="3596525" y="0"/>
              <a:ext cx="106721" cy="106721"/>
              <a:chOff x="0" y="0"/>
              <a:chExt cx="812800" cy="812800"/>
            </a:xfrm>
          </p:grpSpPr>
          <p:sp>
            <p:nvSpPr>
              <p:cNvPr id="293" name="Google Shape;29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5" name="Google Shape;295;p9"/>
            <p:cNvGrpSpPr/>
            <p:nvPr/>
          </p:nvGrpSpPr>
          <p:grpSpPr>
            <a:xfrm>
              <a:off x="4046091" y="0"/>
              <a:ext cx="106721" cy="106721"/>
              <a:chOff x="0" y="0"/>
              <a:chExt cx="812800" cy="812800"/>
            </a:xfrm>
          </p:grpSpPr>
          <p:sp>
            <p:nvSpPr>
              <p:cNvPr id="296" name="Google Shape;29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8" name="Google Shape;298;p9"/>
          <p:cNvGrpSpPr/>
          <p:nvPr/>
        </p:nvGrpSpPr>
        <p:grpSpPr>
          <a:xfrm>
            <a:off x="11093553" y="9485322"/>
            <a:ext cx="3114609" cy="80040"/>
            <a:chOff x="0" y="0"/>
            <a:chExt cx="4152812" cy="106721"/>
          </a:xfrm>
        </p:grpSpPr>
        <p:grpSp>
          <p:nvGrpSpPr>
            <p:cNvPr id="299" name="Google Shape;299;p9"/>
            <p:cNvGrpSpPr/>
            <p:nvPr/>
          </p:nvGrpSpPr>
          <p:grpSpPr>
            <a:xfrm>
              <a:off x="0" y="0"/>
              <a:ext cx="106721" cy="106721"/>
              <a:chOff x="0" y="0"/>
              <a:chExt cx="812800" cy="812800"/>
            </a:xfrm>
          </p:grpSpPr>
          <p:sp>
            <p:nvSpPr>
              <p:cNvPr id="300" name="Google Shape;30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2" name="Google Shape;302;p9"/>
            <p:cNvGrpSpPr/>
            <p:nvPr/>
          </p:nvGrpSpPr>
          <p:grpSpPr>
            <a:xfrm>
              <a:off x="1348697" y="0"/>
              <a:ext cx="106721" cy="106721"/>
              <a:chOff x="0" y="0"/>
              <a:chExt cx="812800" cy="812800"/>
            </a:xfrm>
          </p:grpSpPr>
          <p:sp>
            <p:nvSpPr>
              <p:cNvPr id="303" name="Google Shape;30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5" name="Google Shape;305;p9"/>
            <p:cNvGrpSpPr/>
            <p:nvPr/>
          </p:nvGrpSpPr>
          <p:grpSpPr>
            <a:xfrm>
              <a:off x="1798263" y="0"/>
              <a:ext cx="106721" cy="106721"/>
              <a:chOff x="0" y="0"/>
              <a:chExt cx="812800" cy="812800"/>
            </a:xfrm>
          </p:grpSpPr>
          <p:sp>
            <p:nvSpPr>
              <p:cNvPr id="306" name="Google Shape;30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8" name="Google Shape;308;p9"/>
            <p:cNvGrpSpPr/>
            <p:nvPr/>
          </p:nvGrpSpPr>
          <p:grpSpPr>
            <a:xfrm>
              <a:off x="2247828" y="0"/>
              <a:ext cx="106721" cy="106721"/>
              <a:chOff x="0" y="0"/>
              <a:chExt cx="812800" cy="812800"/>
            </a:xfrm>
          </p:grpSpPr>
          <p:sp>
            <p:nvSpPr>
              <p:cNvPr id="309" name="Google Shape;30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2697394" y="0"/>
              <a:ext cx="106721" cy="106721"/>
              <a:chOff x="0" y="0"/>
              <a:chExt cx="812800" cy="812800"/>
            </a:xfrm>
          </p:grpSpPr>
          <p:sp>
            <p:nvSpPr>
              <p:cNvPr id="312" name="Google Shape;31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a:off x="3146959" y="0"/>
              <a:ext cx="106721" cy="106721"/>
              <a:chOff x="0" y="0"/>
              <a:chExt cx="812800" cy="812800"/>
            </a:xfrm>
          </p:grpSpPr>
          <p:sp>
            <p:nvSpPr>
              <p:cNvPr id="315" name="Google Shape;31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a:off x="449566" y="0"/>
              <a:ext cx="106721" cy="106721"/>
              <a:chOff x="0" y="0"/>
              <a:chExt cx="812800" cy="812800"/>
            </a:xfrm>
          </p:grpSpPr>
          <p:sp>
            <p:nvSpPr>
              <p:cNvPr id="318" name="Google Shape;31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899131" y="0"/>
              <a:ext cx="106721" cy="106721"/>
              <a:chOff x="0" y="0"/>
              <a:chExt cx="812800" cy="812800"/>
            </a:xfrm>
          </p:grpSpPr>
          <p:sp>
            <p:nvSpPr>
              <p:cNvPr id="321" name="Google Shape;32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3" name="Google Shape;323;p9"/>
            <p:cNvGrpSpPr/>
            <p:nvPr/>
          </p:nvGrpSpPr>
          <p:grpSpPr>
            <a:xfrm>
              <a:off x="3596525" y="0"/>
              <a:ext cx="106721" cy="106721"/>
              <a:chOff x="0" y="0"/>
              <a:chExt cx="812800" cy="812800"/>
            </a:xfrm>
          </p:grpSpPr>
          <p:sp>
            <p:nvSpPr>
              <p:cNvPr id="324" name="Google Shape;32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9"/>
            <p:cNvGrpSpPr/>
            <p:nvPr/>
          </p:nvGrpSpPr>
          <p:grpSpPr>
            <a:xfrm>
              <a:off x="4046091" y="0"/>
              <a:ext cx="106721" cy="106721"/>
              <a:chOff x="0" y="0"/>
              <a:chExt cx="812800" cy="812800"/>
            </a:xfrm>
          </p:grpSpPr>
          <p:sp>
            <p:nvSpPr>
              <p:cNvPr id="327" name="Google Shape;32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9"/>
        <p:cNvGrpSpPr/>
        <p:nvPr/>
      </p:nvGrpSpPr>
      <p:grpSpPr>
        <a:xfrm>
          <a:off x="0" y="0"/>
          <a:ext cx="0" cy="0"/>
          <a:chOff x="0" y="0"/>
          <a:chExt cx="0" cy="0"/>
        </a:xfrm>
      </p:grpSpPr>
      <p:pic>
        <p:nvPicPr>
          <p:cNvPr id="330" name="Google Shape;330;p10"/>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331" name="Google Shape;331;p10"/>
          <p:cNvSpPr>
            <a:spLocks noGrp="1"/>
          </p:cNvSpPr>
          <p:nvPr>
            <p:ph type="pic" idx="2"/>
          </p:nvPr>
        </p:nvSpPr>
        <p:spPr>
          <a:xfrm>
            <a:off x="2445425" y="5162500"/>
            <a:ext cx="4315200" cy="3236400"/>
          </a:xfrm>
          <a:prstGeom prst="rect">
            <a:avLst/>
          </a:prstGeom>
          <a:noFill/>
          <a:ln>
            <a:noFill/>
          </a:ln>
        </p:spPr>
      </p:sp>
      <p:sp>
        <p:nvSpPr>
          <p:cNvPr id="332" name="Google Shape;332;p10"/>
          <p:cNvSpPr txBox="1">
            <a:spLocks noGrp="1"/>
          </p:cNvSpPr>
          <p:nvPr>
            <p:ph type="body" idx="1"/>
          </p:nvPr>
        </p:nvSpPr>
        <p:spPr>
          <a:xfrm>
            <a:off x="9302738" y="51624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333" name="Google Shape;333;p10"/>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334" name="Google Shape;334;p10"/>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335" name="Google Shape;335;p10"/>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336" name="Google Shape;336;p10"/>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337" name="Google Shape;337;p10"/>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338" name="Google Shape;338;p10"/>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339" name="Google Shape;339;p10"/>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340" name="Google Shape;340;p10"/>
          <p:cNvGrpSpPr/>
          <p:nvPr/>
        </p:nvGrpSpPr>
        <p:grpSpPr>
          <a:xfrm>
            <a:off x="12690834" y="9455243"/>
            <a:ext cx="3114609" cy="80040"/>
            <a:chOff x="0" y="0"/>
            <a:chExt cx="4152812" cy="106721"/>
          </a:xfrm>
        </p:grpSpPr>
        <p:grpSp>
          <p:nvGrpSpPr>
            <p:cNvPr id="341" name="Google Shape;341;p10"/>
            <p:cNvGrpSpPr/>
            <p:nvPr/>
          </p:nvGrpSpPr>
          <p:grpSpPr>
            <a:xfrm>
              <a:off x="0" y="0"/>
              <a:ext cx="106721" cy="106721"/>
              <a:chOff x="0" y="0"/>
              <a:chExt cx="812800" cy="812800"/>
            </a:xfrm>
          </p:grpSpPr>
          <p:sp>
            <p:nvSpPr>
              <p:cNvPr id="342" name="Google Shape;34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4" name="Google Shape;344;p10"/>
            <p:cNvGrpSpPr/>
            <p:nvPr/>
          </p:nvGrpSpPr>
          <p:grpSpPr>
            <a:xfrm>
              <a:off x="1348697" y="0"/>
              <a:ext cx="106721" cy="106721"/>
              <a:chOff x="0" y="0"/>
              <a:chExt cx="812800" cy="812800"/>
            </a:xfrm>
          </p:grpSpPr>
          <p:sp>
            <p:nvSpPr>
              <p:cNvPr id="345" name="Google Shape;345;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7" name="Google Shape;347;p10"/>
            <p:cNvGrpSpPr/>
            <p:nvPr/>
          </p:nvGrpSpPr>
          <p:grpSpPr>
            <a:xfrm>
              <a:off x="1798263" y="0"/>
              <a:ext cx="106721" cy="106721"/>
              <a:chOff x="0" y="0"/>
              <a:chExt cx="812800" cy="812800"/>
            </a:xfrm>
          </p:grpSpPr>
          <p:sp>
            <p:nvSpPr>
              <p:cNvPr id="348" name="Google Shape;348;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0" name="Google Shape;350;p10"/>
            <p:cNvGrpSpPr/>
            <p:nvPr/>
          </p:nvGrpSpPr>
          <p:grpSpPr>
            <a:xfrm>
              <a:off x="2247828" y="0"/>
              <a:ext cx="106721" cy="106721"/>
              <a:chOff x="0" y="0"/>
              <a:chExt cx="812800" cy="812800"/>
            </a:xfrm>
          </p:grpSpPr>
          <p:sp>
            <p:nvSpPr>
              <p:cNvPr id="351" name="Google Shape;35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10"/>
            <p:cNvGrpSpPr/>
            <p:nvPr/>
          </p:nvGrpSpPr>
          <p:grpSpPr>
            <a:xfrm>
              <a:off x="2697394" y="0"/>
              <a:ext cx="106721" cy="106721"/>
              <a:chOff x="0" y="0"/>
              <a:chExt cx="812800" cy="812800"/>
            </a:xfrm>
          </p:grpSpPr>
          <p:sp>
            <p:nvSpPr>
              <p:cNvPr id="354" name="Google Shape;35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10"/>
            <p:cNvGrpSpPr/>
            <p:nvPr/>
          </p:nvGrpSpPr>
          <p:grpSpPr>
            <a:xfrm>
              <a:off x="3146959" y="0"/>
              <a:ext cx="106721" cy="106721"/>
              <a:chOff x="0" y="0"/>
              <a:chExt cx="812800" cy="812800"/>
            </a:xfrm>
          </p:grpSpPr>
          <p:sp>
            <p:nvSpPr>
              <p:cNvPr id="357" name="Google Shape;357;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9" name="Google Shape;359;p10"/>
            <p:cNvGrpSpPr/>
            <p:nvPr/>
          </p:nvGrpSpPr>
          <p:grpSpPr>
            <a:xfrm>
              <a:off x="449566" y="0"/>
              <a:ext cx="106721" cy="106721"/>
              <a:chOff x="0" y="0"/>
              <a:chExt cx="812800" cy="812800"/>
            </a:xfrm>
          </p:grpSpPr>
          <p:sp>
            <p:nvSpPr>
              <p:cNvPr id="360" name="Google Shape;360;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0"/>
            <p:cNvGrpSpPr/>
            <p:nvPr/>
          </p:nvGrpSpPr>
          <p:grpSpPr>
            <a:xfrm>
              <a:off x="899131" y="0"/>
              <a:ext cx="106721" cy="106721"/>
              <a:chOff x="0" y="0"/>
              <a:chExt cx="812800" cy="812800"/>
            </a:xfrm>
          </p:grpSpPr>
          <p:sp>
            <p:nvSpPr>
              <p:cNvPr id="363" name="Google Shape;363;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5" name="Google Shape;365;p10"/>
            <p:cNvGrpSpPr/>
            <p:nvPr/>
          </p:nvGrpSpPr>
          <p:grpSpPr>
            <a:xfrm>
              <a:off x="3596525" y="0"/>
              <a:ext cx="106721" cy="106721"/>
              <a:chOff x="0" y="0"/>
              <a:chExt cx="812800" cy="812800"/>
            </a:xfrm>
          </p:grpSpPr>
          <p:sp>
            <p:nvSpPr>
              <p:cNvPr id="366" name="Google Shape;36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8" name="Google Shape;368;p10"/>
            <p:cNvGrpSpPr/>
            <p:nvPr/>
          </p:nvGrpSpPr>
          <p:grpSpPr>
            <a:xfrm>
              <a:off x="4046091" y="0"/>
              <a:ext cx="106721" cy="106721"/>
              <a:chOff x="0" y="0"/>
              <a:chExt cx="812800" cy="812800"/>
            </a:xfrm>
          </p:grpSpPr>
          <p:sp>
            <p:nvSpPr>
              <p:cNvPr id="369" name="Google Shape;36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190000" y="4957625"/>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l" rtl="0">
              <a:spcBef>
                <a:spcPts val="64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1pPr>
            <a:lvl2pPr marL="914400" marR="0" lvl="1" indent="-361950" algn="l" rtl="0">
              <a:spcBef>
                <a:spcPts val="56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2pPr>
            <a:lvl3pPr marL="1371600" marR="0" lvl="2" indent="-361950" algn="l" rtl="0">
              <a:spcBef>
                <a:spcPts val="48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3pPr>
            <a:lvl4pPr marL="1828800" marR="0" lvl="3"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4pPr>
            <a:lvl5pPr marL="2286000" marR="0" lvl="4"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5pPr>
            <a:lvl6pPr marL="2743200" marR="0" lvl="5"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6pPr>
            <a:lvl7pPr marL="3200400" marR="0" lvl="6"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7pPr>
            <a:lvl8pPr marL="3657600" marR="0" lvl="7"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8pPr>
            <a:lvl9pPr marL="4114800" marR="0" lvl="8"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9.png"/><Relationship Id="rId18" Type="http://schemas.openxmlformats.org/officeDocument/2006/relationships/image" Target="../media/image41.png"/><Relationship Id="rId3" Type="http://schemas.openxmlformats.org/officeDocument/2006/relationships/image" Target="../media/image28.png"/><Relationship Id="rId21" Type="http://schemas.openxmlformats.org/officeDocument/2006/relationships/image" Target="../media/image44.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0.png"/><Relationship Id="rId2" Type="http://schemas.openxmlformats.org/officeDocument/2006/relationships/notesSlide" Target="../notesSlides/notesSlide6.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7.png"/><Relationship Id="rId5" Type="http://schemas.openxmlformats.org/officeDocument/2006/relationships/image" Target="../media/image29.pn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4.png"/><Relationship Id="rId19"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33.png"/><Relationship Id="rId14" Type="http://schemas.openxmlformats.org/officeDocument/2006/relationships/image" Target="../media/image37.png"/><Relationship Id="rId22"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2.png"/><Relationship Id="rId5" Type="http://schemas.openxmlformats.org/officeDocument/2006/relationships/image" Target="../media/image12.png"/><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59.png"/><Relationship Id="rId5" Type="http://schemas.openxmlformats.org/officeDocument/2006/relationships/image" Target="../media/image10.png"/><Relationship Id="rId10" Type="http://schemas.openxmlformats.org/officeDocument/2006/relationships/image" Target="../media/image58.png"/><Relationship Id="rId4" Type="http://schemas.openxmlformats.org/officeDocument/2006/relationships/image" Target="../media/image12.pn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11"/>
          <p:cNvGrpSpPr/>
          <p:nvPr/>
        </p:nvGrpSpPr>
        <p:grpSpPr>
          <a:xfrm rot="10800000">
            <a:off x="0" y="92920"/>
            <a:ext cx="18288000" cy="10431661"/>
            <a:chOff x="0" y="-38100"/>
            <a:chExt cx="4816593" cy="2747433"/>
          </a:xfrm>
        </p:grpSpPr>
        <p:sp>
          <p:nvSpPr>
            <p:cNvPr id="376" name="Google Shape;376;p1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solidFill>
                <a:srgbClr val="442155"/>
              </a:solidFill>
            </a:ln>
          </p:spPr>
        </p:sp>
        <p:sp>
          <p:nvSpPr>
            <p:cNvPr id="377" name="Google Shape;377;p11"/>
            <p:cNvSpPr txBox="1"/>
            <p:nvPr/>
          </p:nvSpPr>
          <p:spPr>
            <a:xfrm>
              <a:off x="0" y="-38100"/>
              <a:ext cx="4816593" cy="2747433"/>
            </a:xfrm>
            <a:prstGeom prst="rect">
              <a:avLst/>
            </a:prstGeom>
            <a:noFill/>
            <a:ln>
              <a:solidFill>
                <a:srgbClr val="442155"/>
              </a:solid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78" name="Google Shape;378;p11"/>
          <p:cNvPicPr preferRelativeResize="0"/>
          <p:nvPr/>
        </p:nvPicPr>
        <p:blipFill>
          <a:blip r:embed="rId3">
            <a:alphaModFix/>
          </a:blip>
          <a:stretch>
            <a:fillRect/>
          </a:stretch>
        </p:blipFill>
        <p:spPr>
          <a:xfrm>
            <a:off x="8035875" y="-1929574"/>
            <a:ext cx="14290724" cy="14290724"/>
          </a:xfrm>
          <a:prstGeom prst="rect">
            <a:avLst/>
          </a:prstGeom>
          <a:noFill/>
          <a:ln>
            <a:noFill/>
          </a:ln>
        </p:spPr>
      </p:pic>
      <p:pic>
        <p:nvPicPr>
          <p:cNvPr id="379" name="Google Shape;379;p11"/>
          <p:cNvPicPr preferRelativeResize="0"/>
          <p:nvPr/>
        </p:nvPicPr>
        <p:blipFill>
          <a:blip r:embed="rId4">
            <a:alphaModFix/>
          </a:blip>
          <a:stretch>
            <a:fillRect/>
          </a:stretch>
        </p:blipFill>
        <p:spPr>
          <a:xfrm>
            <a:off x="12496991" y="72288"/>
            <a:ext cx="5791019" cy="10287000"/>
          </a:xfrm>
          <a:prstGeom prst="rect">
            <a:avLst/>
          </a:prstGeom>
          <a:noFill/>
          <a:ln>
            <a:noFill/>
          </a:ln>
        </p:spPr>
      </p:pic>
      <p:pic>
        <p:nvPicPr>
          <p:cNvPr id="382" name="Google Shape;382;p11"/>
          <p:cNvPicPr preferRelativeResize="0"/>
          <p:nvPr/>
        </p:nvPicPr>
        <p:blipFill>
          <a:blip r:embed="rId5">
            <a:alphaModFix/>
          </a:blip>
          <a:stretch>
            <a:fillRect/>
          </a:stretch>
        </p:blipFill>
        <p:spPr>
          <a:xfrm>
            <a:off x="-1874310" y="0"/>
            <a:ext cx="5791019" cy="10287000"/>
          </a:xfrm>
          <a:prstGeom prst="rect">
            <a:avLst/>
          </a:prstGeom>
          <a:noFill/>
          <a:ln>
            <a:noFill/>
          </a:ln>
        </p:spPr>
      </p:pic>
      <p:grpSp>
        <p:nvGrpSpPr>
          <p:cNvPr id="383" name="Google Shape;383;p11"/>
          <p:cNvGrpSpPr/>
          <p:nvPr/>
        </p:nvGrpSpPr>
        <p:grpSpPr>
          <a:xfrm>
            <a:off x="1861920" y="2093129"/>
            <a:ext cx="3847836" cy="332309"/>
            <a:chOff x="0" y="-43886"/>
            <a:chExt cx="5130449" cy="443078"/>
          </a:xfrm>
        </p:grpSpPr>
        <p:grpSp>
          <p:nvGrpSpPr>
            <p:cNvPr id="384" name="Google Shape;384;p11"/>
            <p:cNvGrpSpPr/>
            <p:nvPr/>
          </p:nvGrpSpPr>
          <p:grpSpPr>
            <a:xfrm>
              <a:off x="0" y="-43886"/>
              <a:ext cx="468123" cy="443078"/>
              <a:chOff x="0" y="-38100"/>
              <a:chExt cx="406400" cy="384658"/>
            </a:xfrm>
          </p:grpSpPr>
          <p:sp>
            <p:nvSpPr>
              <p:cNvPr id="385" name="Google Shape;385;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6" name="Google Shape;386;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7" name="Google Shape;387;p11"/>
            <p:cNvGrpSpPr/>
            <p:nvPr/>
          </p:nvGrpSpPr>
          <p:grpSpPr>
            <a:xfrm>
              <a:off x="518036" y="-43886"/>
              <a:ext cx="468123" cy="443078"/>
              <a:chOff x="0" y="-38100"/>
              <a:chExt cx="406400" cy="384658"/>
            </a:xfrm>
          </p:grpSpPr>
          <p:sp>
            <p:nvSpPr>
              <p:cNvPr id="388" name="Google Shape;388;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9" name="Google Shape;389;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11"/>
            <p:cNvGrpSpPr/>
            <p:nvPr/>
          </p:nvGrpSpPr>
          <p:grpSpPr>
            <a:xfrm>
              <a:off x="1036072" y="-43886"/>
              <a:ext cx="468123" cy="443078"/>
              <a:chOff x="0" y="-38100"/>
              <a:chExt cx="406400" cy="384658"/>
            </a:xfrm>
          </p:grpSpPr>
          <p:sp>
            <p:nvSpPr>
              <p:cNvPr id="391" name="Google Shape;391;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2" name="Google Shape;392;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11"/>
            <p:cNvGrpSpPr/>
            <p:nvPr/>
          </p:nvGrpSpPr>
          <p:grpSpPr>
            <a:xfrm>
              <a:off x="1554109" y="-43886"/>
              <a:ext cx="468123" cy="443078"/>
              <a:chOff x="0" y="-38100"/>
              <a:chExt cx="406400" cy="384658"/>
            </a:xfrm>
          </p:grpSpPr>
          <p:sp>
            <p:nvSpPr>
              <p:cNvPr id="394" name="Google Shape;394;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5" name="Google Shape;395;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11"/>
            <p:cNvGrpSpPr/>
            <p:nvPr/>
          </p:nvGrpSpPr>
          <p:grpSpPr>
            <a:xfrm>
              <a:off x="2072145" y="-43886"/>
              <a:ext cx="468123" cy="443078"/>
              <a:chOff x="0" y="-38100"/>
              <a:chExt cx="406400" cy="384658"/>
            </a:xfrm>
          </p:grpSpPr>
          <p:sp>
            <p:nvSpPr>
              <p:cNvPr id="397" name="Google Shape;397;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8" name="Google Shape;398;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11"/>
            <p:cNvGrpSpPr/>
            <p:nvPr/>
          </p:nvGrpSpPr>
          <p:grpSpPr>
            <a:xfrm>
              <a:off x="2590181" y="-43886"/>
              <a:ext cx="468123" cy="443078"/>
              <a:chOff x="0" y="-38100"/>
              <a:chExt cx="406400" cy="384658"/>
            </a:xfrm>
          </p:grpSpPr>
          <p:sp>
            <p:nvSpPr>
              <p:cNvPr id="400" name="Google Shape;400;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1" name="Google Shape;401;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11"/>
            <p:cNvGrpSpPr/>
            <p:nvPr/>
          </p:nvGrpSpPr>
          <p:grpSpPr>
            <a:xfrm>
              <a:off x="3108217" y="-43886"/>
              <a:ext cx="468123" cy="443078"/>
              <a:chOff x="0" y="-38100"/>
              <a:chExt cx="406400" cy="384658"/>
            </a:xfrm>
          </p:grpSpPr>
          <p:sp>
            <p:nvSpPr>
              <p:cNvPr id="403" name="Google Shape;403;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4" name="Google Shape;404;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11"/>
            <p:cNvGrpSpPr/>
            <p:nvPr/>
          </p:nvGrpSpPr>
          <p:grpSpPr>
            <a:xfrm>
              <a:off x="3626253" y="-43886"/>
              <a:ext cx="468123" cy="443078"/>
              <a:chOff x="0" y="-38100"/>
              <a:chExt cx="406400" cy="384658"/>
            </a:xfrm>
          </p:grpSpPr>
          <p:sp>
            <p:nvSpPr>
              <p:cNvPr id="406" name="Google Shape;406;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7" name="Google Shape;407;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11"/>
            <p:cNvGrpSpPr/>
            <p:nvPr/>
          </p:nvGrpSpPr>
          <p:grpSpPr>
            <a:xfrm>
              <a:off x="4144290" y="-43886"/>
              <a:ext cx="468123" cy="443078"/>
              <a:chOff x="0" y="-38100"/>
              <a:chExt cx="406400" cy="384658"/>
            </a:xfrm>
          </p:grpSpPr>
          <p:sp>
            <p:nvSpPr>
              <p:cNvPr id="409" name="Google Shape;409;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0" name="Google Shape;410;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11"/>
            <p:cNvGrpSpPr/>
            <p:nvPr/>
          </p:nvGrpSpPr>
          <p:grpSpPr>
            <a:xfrm>
              <a:off x="4662326" y="-43886"/>
              <a:ext cx="468123" cy="443078"/>
              <a:chOff x="0" y="-38100"/>
              <a:chExt cx="406400" cy="384658"/>
            </a:xfrm>
          </p:grpSpPr>
          <p:sp>
            <p:nvSpPr>
              <p:cNvPr id="412" name="Google Shape;412;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3" name="Google Shape;413;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14" name="Google Shape;414;p11"/>
          <p:cNvGrpSpPr/>
          <p:nvPr/>
        </p:nvGrpSpPr>
        <p:grpSpPr>
          <a:xfrm>
            <a:off x="3380220" y="8347531"/>
            <a:ext cx="3129464" cy="976842"/>
            <a:chOff x="0" y="-38100"/>
            <a:chExt cx="824221" cy="257275"/>
          </a:xfrm>
        </p:grpSpPr>
        <p:sp>
          <p:nvSpPr>
            <p:cNvPr id="415" name="Google Shape;415;p11"/>
            <p:cNvSpPr/>
            <p:nvPr/>
          </p:nvSpPr>
          <p:spPr>
            <a:xfrm>
              <a:off x="0" y="0"/>
              <a:ext cx="824221" cy="219175"/>
            </a:xfrm>
            <a:custGeom>
              <a:avLst/>
              <a:gdLst/>
              <a:ahLst/>
              <a:cxnLst/>
              <a:rect l="l" t="t" r="r" b="b"/>
              <a:pathLst>
                <a:path w="824221" h="219175" extrusionOk="0">
                  <a:moveTo>
                    <a:pt x="0" y="0"/>
                  </a:moveTo>
                  <a:lnTo>
                    <a:pt x="824221" y="0"/>
                  </a:lnTo>
                  <a:lnTo>
                    <a:pt x="824221" y="219175"/>
                  </a:lnTo>
                  <a:lnTo>
                    <a:pt x="0" y="219175"/>
                  </a:lnTo>
                  <a:close/>
                </a:path>
              </a:pathLst>
            </a:custGeom>
            <a:solidFill>
              <a:srgbClr val="000000">
                <a:alpha val="0"/>
              </a:srgbClr>
            </a:solidFill>
            <a:ln w="28575" cap="sq" cmpd="sng">
              <a:solidFill>
                <a:srgbClr val="81D7FF"/>
              </a:solidFill>
              <a:prstDash val="solid"/>
              <a:miter lim="8000"/>
              <a:headEnd type="none" w="sm" len="sm"/>
              <a:tailEnd type="none" w="sm" len="sm"/>
            </a:ln>
          </p:spPr>
        </p:sp>
        <p:sp>
          <p:nvSpPr>
            <p:cNvPr id="416" name="Google Shape;416;p11"/>
            <p:cNvSpPr txBox="1"/>
            <p:nvPr/>
          </p:nvSpPr>
          <p:spPr>
            <a:xfrm>
              <a:off x="0" y="-38100"/>
              <a:ext cx="824221" cy="2572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8" name="Google Shape;418;p11"/>
          <p:cNvSpPr txBox="1"/>
          <p:nvPr/>
        </p:nvSpPr>
        <p:spPr>
          <a:xfrm>
            <a:off x="1859005" y="2467302"/>
            <a:ext cx="4183625" cy="2062103"/>
          </a:xfrm>
          <a:prstGeom prst="rect">
            <a:avLst/>
          </a:prstGeom>
          <a:noFill/>
          <a:ln>
            <a:noFill/>
          </a:ln>
        </p:spPr>
        <p:txBody>
          <a:bodyPr spcFirstLastPara="1" wrap="square" lIns="0" tIns="0" rIns="0" bIns="0" anchor="t" anchorCtr="0">
            <a:spAutoFit/>
          </a:bodyPr>
          <a:lstStyle/>
          <a:p>
            <a:pPr lvl="0"/>
            <a:r>
              <a:rPr lang="en-US" sz="6700" b="1" dirty="0">
                <a:solidFill>
                  <a:schemeClr val="bg1"/>
                </a:solidFill>
                <a:latin typeface="Oswald"/>
                <a:ea typeface="Oswald"/>
                <a:cs typeface="Oswald"/>
                <a:sym typeface="Oswald"/>
              </a:rPr>
              <a:t>app</a:t>
            </a:r>
          </a:p>
          <a:p>
            <a:pPr lvl="0"/>
            <a:r>
              <a:rPr lang="en-US" sz="6700" b="1" dirty="0">
                <a:solidFill>
                  <a:schemeClr val="accent5"/>
                </a:solidFill>
                <a:latin typeface="Oswald"/>
                <a:ea typeface="Oswald"/>
                <a:cs typeface="Oswald"/>
                <a:sym typeface="Oswald"/>
              </a:rPr>
              <a:t>“</a:t>
            </a:r>
            <a:r>
              <a:rPr lang="en-US" sz="6700" b="1" dirty="0" err="1">
                <a:solidFill>
                  <a:schemeClr val="accent5"/>
                </a:solidFill>
                <a:latin typeface="Oswald"/>
                <a:ea typeface="Oswald"/>
                <a:cs typeface="Oswald"/>
                <a:sym typeface="Oswald"/>
              </a:rPr>
              <a:t>PsychoAI</a:t>
            </a:r>
            <a:r>
              <a:rPr lang="en-US" sz="6700" b="1" dirty="0">
                <a:solidFill>
                  <a:schemeClr val="accent5"/>
                </a:solidFill>
                <a:latin typeface="Oswald"/>
                <a:ea typeface="Oswald"/>
                <a:cs typeface="Oswald"/>
                <a:sym typeface="Oswald"/>
              </a:rPr>
              <a:t>”</a:t>
            </a:r>
            <a:endParaRPr dirty="0">
              <a:solidFill>
                <a:schemeClr val="accent5"/>
              </a:solidFill>
            </a:endParaRPr>
          </a:p>
        </p:txBody>
      </p:sp>
      <p:sp>
        <p:nvSpPr>
          <p:cNvPr id="419" name="Google Shape;419;p11"/>
          <p:cNvSpPr txBox="1"/>
          <p:nvPr/>
        </p:nvSpPr>
        <p:spPr>
          <a:xfrm>
            <a:off x="1607749" y="6440924"/>
            <a:ext cx="7007100" cy="861774"/>
          </a:xfrm>
          <a:prstGeom prst="rect">
            <a:avLst/>
          </a:prstGeom>
          <a:noFill/>
          <a:ln>
            <a:noFill/>
          </a:ln>
        </p:spPr>
        <p:txBody>
          <a:bodyPr spcFirstLastPara="1" wrap="square" lIns="0" tIns="0" rIns="0" bIns="0" anchor="t" anchorCtr="0">
            <a:spAutoFit/>
          </a:bodyPr>
          <a:lstStyle/>
          <a:p>
            <a:pPr lvl="0" algn="r" rtl="1"/>
            <a:r>
              <a:rPr lang="he-IL" sz="2800" b="1" dirty="0">
                <a:solidFill>
                  <a:schemeClr val="bg1"/>
                </a:solidFill>
                <a:latin typeface="David" panose="020E0502060401010101" pitchFamily="34" charset="-79"/>
                <a:cs typeface="David" panose="020E0502060401010101" pitchFamily="34" charset="-79"/>
              </a:rPr>
              <a:t>המנחה: ד"ר מיכאל (מיקי) וקנין</a:t>
            </a:r>
            <a:endParaRPr lang="en-US" sz="2800" dirty="0">
              <a:solidFill>
                <a:schemeClr val="bg1"/>
              </a:solidFill>
              <a:latin typeface="David" panose="020E0502060401010101" pitchFamily="34" charset="-79"/>
              <a:cs typeface="David" panose="020E0502060401010101" pitchFamily="34" charset="-79"/>
            </a:endParaRPr>
          </a:p>
          <a:p>
            <a:pPr lvl="0" algn="r" rtl="1"/>
            <a:r>
              <a:rPr lang="he-IL" sz="2800" b="1" dirty="0">
                <a:solidFill>
                  <a:schemeClr val="bg1"/>
                </a:solidFill>
                <a:latin typeface="David" panose="020E0502060401010101" pitchFamily="34" charset="-79"/>
                <a:cs typeface="David" panose="020E0502060401010101" pitchFamily="34" charset="-79"/>
              </a:rPr>
              <a:t>רכזת פרויקט הגמר: ד"ר אלינור איתם</a:t>
            </a:r>
            <a:endParaRPr lang="en-US" sz="2800" dirty="0">
              <a:solidFill>
                <a:schemeClr val="bg1"/>
              </a:solidFill>
              <a:latin typeface="David" panose="020E0502060401010101" pitchFamily="34" charset="-79"/>
              <a:cs typeface="David" panose="020E0502060401010101" pitchFamily="34" charset="-79"/>
            </a:endParaRPr>
          </a:p>
        </p:txBody>
      </p:sp>
      <p:sp>
        <p:nvSpPr>
          <p:cNvPr id="420" name="Google Shape;420;p11"/>
          <p:cNvSpPr txBox="1"/>
          <p:nvPr/>
        </p:nvSpPr>
        <p:spPr>
          <a:xfrm>
            <a:off x="4222477" y="8562722"/>
            <a:ext cx="1503370" cy="76931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99" b="1" dirty="0">
                <a:solidFill>
                  <a:srgbClr val="FFFFFF"/>
                </a:solidFill>
                <a:latin typeface="Oswald"/>
                <a:sym typeface="Oswald"/>
              </a:rPr>
              <a:t>29.10.2024</a:t>
            </a:r>
          </a:p>
          <a:p>
            <a:pPr lvl="0" algn="ctr"/>
            <a:r>
              <a:rPr lang="he-IL" sz="2500" b="1" dirty="0">
                <a:solidFill>
                  <a:schemeClr val="bg1"/>
                </a:solidFill>
                <a:ea typeface="Times New Roman" panose="02020603050405020304" pitchFamily="18" charset="0"/>
                <a:cs typeface="David" panose="020E0502060401010101" pitchFamily="34" charset="-79"/>
              </a:rPr>
              <a:t>תשפ"ד</a:t>
            </a:r>
            <a:endParaRPr sz="2500" b="1" dirty="0">
              <a:solidFill>
                <a:schemeClr val="bg1"/>
              </a:solidFill>
            </a:endParaRPr>
          </a:p>
        </p:txBody>
      </p:sp>
      <p:grpSp>
        <p:nvGrpSpPr>
          <p:cNvPr id="426" name="Google Shape;426;p11"/>
          <p:cNvGrpSpPr/>
          <p:nvPr/>
        </p:nvGrpSpPr>
        <p:grpSpPr>
          <a:xfrm>
            <a:off x="5500253" y="7386362"/>
            <a:ext cx="3114596" cy="80027"/>
            <a:chOff x="0" y="0"/>
            <a:chExt cx="4152794" cy="106703"/>
          </a:xfrm>
        </p:grpSpPr>
        <p:grpSp>
          <p:nvGrpSpPr>
            <p:cNvPr id="427" name="Google Shape;427;p11"/>
            <p:cNvGrpSpPr/>
            <p:nvPr/>
          </p:nvGrpSpPr>
          <p:grpSpPr>
            <a:xfrm>
              <a:off x="0" y="0"/>
              <a:ext cx="106703" cy="106703"/>
              <a:chOff x="0" y="0"/>
              <a:chExt cx="812800" cy="812800"/>
            </a:xfrm>
          </p:grpSpPr>
          <p:sp>
            <p:nvSpPr>
              <p:cNvPr id="428" name="Google Shape;42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11"/>
            <p:cNvGrpSpPr/>
            <p:nvPr/>
          </p:nvGrpSpPr>
          <p:grpSpPr>
            <a:xfrm>
              <a:off x="1348697" y="0"/>
              <a:ext cx="106703" cy="106703"/>
              <a:chOff x="0" y="0"/>
              <a:chExt cx="812800" cy="812800"/>
            </a:xfrm>
          </p:grpSpPr>
          <p:sp>
            <p:nvSpPr>
              <p:cNvPr id="431" name="Google Shape;43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3" name="Google Shape;433;p11"/>
            <p:cNvGrpSpPr/>
            <p:nvPr/>
          </p:nvGrpSpPr>
          <p:grpSpPr>
            <a:xfrm>
              <a:off x="1798263" y="0"/>
              <a:ext cx="106703" cy="106703"/>
              <a:chOff x="0" y="0"/>
              <a:chExt cx="812800" cy="812800"/>
            </a:xfrm>
          </p:grpSpPr>
          <p:sp>
            <p:nvSpPr>
              <p:cNvPr id="434" name="Google Shape;43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6" name="Google Shape;436;p11"/>
            <p:cNvGrpSpPr/>
            <p:nvPr/>
          </p:nvGrpSpPr>
          <p:grpSpPr>
            <a:xfrm>
              <a:off x="2247828" y="0"/>
              <a:ext cx="106703" cy="106703"/>
              <a:chOff x="0" y="0"/>
              <a:chExt cx="812800" cy="812800"/>
            </a:xfrm>
          </p:grpSpPr>
          <p:sp>
            <p:nvSpPr>
              <p:cNvPr id="437" name="Google Shape;43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9" name="Google Shape;439;p11"/>
            <p:cNvGrpSpPr/>
            <p:nvPr/>
          </p:nvGrpSpPr>
          <p:grpSpPr>
            <a:xfrm>
              <a:off x="2697394" y="0"/>
              <a:ext cx="106703" cy="106703"/>
              <a:chOff x="0" y="0"/>
              <a:chExt cx="812800" cy="812800"/>
            </a:xfrm>
          </p:grpSpPr>
          <p:sp>
            <p:nvSpPr>
              <p:cNvPr id="440" name="Google Shape;4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2" name="Google Shape;442;p11"/>
            <p:cNvGrpSpPr/>
            <p:nvPr/>
          </p:nvGrpSpPr>
          <p:grpSpPr>
            <a:xfrm>
              <a:off x="3146959" y="0"/>
              <a:ext cx="106703" cy="106703"/>
              <a:chOff x="0" y="0"/>
              <a:chExt cx="812800" cy="812800"/>
            </a:xfrm>
          </p:grpSpPr>
          <p:sp>
            <p:nvSpPr>
              <p:cNvPr id="443" name="Google Shape;4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5" name="Google Shape;445;p11"/>
            <p:cNvGrpSpPr/>
            <p:nvPr/>
          </p:nvGrpSpPr>
          <p:grpSpPr>
            <a:xfrm>
              <a:off x="449566" y="0"/>
              <a:ext cx="106703" cy="106703"/>
              <a:chOff x="0" y="0"/>
              <a:chExt cx="812800" cy="812800"/>
            </a:xfrm>
          </p:grpSpPr>
          <p:sp>
            <p:nvSpPr>
              <p:cNvPr id="446" name="Google Shape;4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8" name="Google Shape;448;p11"/>
            <p:cNvGrpSpPr/>
            <p:nvPr/>
          </p:nvGrpSpPr>
          <p:grpSpPr>
            <a:xfrm>
              <a:off x="899131" y="0"/>
              <a:ext cx="106703" cy="106703"/>
              <a:chOff x="0" y="0"/>
              <a:chExt cx="812800" cy="812800"/>
            </a:xfrm>
          </p:grpSpPr>
          <p:sp>
            <p:nvSpPr>
              <p:cNvPr id="449" name="Google Shape;4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1"/>
            <p:cNvGrpSpPr/>
            <p:nvPr/>
          </p:nvGrpSpPr>
          <p:grpSpPr>
            <a:xfrm>
              <a:off x="3596525" y="0"/>
              <a:ext cx="106703" cy="106703"/>
              <a:chOff x="0" y="0"/>
              <a:chExt cx="812800" cy="812800"/>
            </a:xfrm>
          </p:grpSpPr>
          <p:sp>
            <p:nvSpPr>
              <p:cNvPr id="452" name="Google Shape;45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1"/>
            <p:cNvGrpSpPr/>
            <p:nvPr/>
          </p:nvGrpSpPr>
          <p:grpSpPr>
            <a:xfrm>
              <a:off x="4046091" y="0"/>
              <a:ext cx="106703" cy="106703"/>
              <a:chOff x="0" y="0"/>
              <a:chExt cx="812800" cy="812800"/>
            </a:xfrm>
          </p:grpSpPr>
          <p:sp>
            <p:nvSpPr>
              <p:cNvPr id="455" name="Google Shape;45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57" name="Google Shape;457;p11"/>
          <p:cNvGrpSpPr/>
          <p:nvPr/>
        </p:nvGrpSpPr>
        <p:grpSpPr>
          <a:xfrm>
            <a:off x="17610067" y="8982196"/>
            <a:ext cx="3114596" cy="80027"/>
            <a:chOff x="0" y="0"/>
            <a:chExt cx="4152794" cy="106703"/>
          </a:xfrm>
        </p:grpSpPr>
        <p:grpSp>
          <p:nvGrpSpPr>
            <p:cNvPr id="458" name="Google Shape;458;p11"/>
            <p:cNvGrpSpPr/>
            <p:nvPr/>
          </p:nvGrpSpPr>
          <p:grpSpPr>
            <a:xfrm>
              <a:off x="0" y="0"/>
              <a:ext cx="106703" cy="106703"/>
              <a:chOff x="0" y="0"/>
              <a:chExt cx="812800" cy="812800"/>
            </a:xfrm>
          </p:grpSpPr>
          <p:sp>
            <p:nvSpPr>
              <p:cNvPr id="459" name="Google Shape;45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11"/>
            <p:cNvGrpSpPr/>
            <p:nvPr/>
          </p:nvGrpSpPr>
          <p:grpSpPr>
            <a:xfrm>
              <a:off x="1348697" y="0"/>
              <a:ext cx="106703" cy="106703"/>
              <a:chOff x="0" y="0"/>
              <a:chExt cx="812800" cy="812800"/>
            </a:xfrm>
          </p:grpSpPr>
          <p:sp>
            <p:nvSpPr>
              <p:cNvPr id="462" name="Google Shape;46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11"/>
            <p:cNvGrpSpPr/>
            <p:nvPr/>
          </p:nvGrpSpPr>
          <p:grpSpPr>
            <a:xfrm>
              <a:off x="1798263" y="0"/>
              <a:ext cx="106703" cy="106703"/>
              <a:chOff x="0" y="0"/>
              <a:chExt cx="812800" cy="812800"/>
            </a:xfrm>
          </p:grpSpPr>
          <p:sp>
            <p:nvSpPr>
              <p:cNvPr id="465" name="Google Shape;4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11"/>
            <p:cNvGrpSpPr/>
            <p:nvPr/>
          </p:nvGrpSpPr>
          <p:grpSpPr>
            <a:xfrm>
              <a:off x="2247828" y="0"/>
              <a:ext cx="106703" cy="106703"/>
              <a:chOff x="0" y="0"/>
              <a:chExt cx="812800" cy="812800"/>
            </a:xfrm>
          </p:grpSpPr>
          <p:sp>
            <p:nvSpPr>
              <p:cNvPr id="468" name="Google Shape;4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11"/>
            <p:cNvGrpSpPr/>
            <p:nvPr/>
          </p:nvGrpSpPr>
          <p:grpSpPr>
            <a:xfrm>
              <a:off x="2697394" y="0"/>
              <a:ext cx="106703" cy="106703"/>
              <a:chOff x="0" y="0"/>
              <a:chExt cx="812800" cy="812800"/>
            </a:xfrm>
          </p:grpSpPr>
          <p:sp>
            <p:nvSpPr>
              <p:cNvPr id="471" name="Google Shape;4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11"/>
            <p:cNvGrpSpPr/>
            <p:nvPr/>
          </p:nvGrpSpPr>
          <p:grpSpPr>
            <a:xfrm>
              <a:off x="3146959" y="0"/>
              <a:ext cx="106703" cy="106703"/>
              <a:chOff x="0" y="0"/>
              <a:chExt cx="812800" cy="812800"/>
            </a:xfrm>
          </p:grpSpPr>
          <p:sp>
            <p:nvSpPr>
              <p:cNvPr id="474" name="Google Shape;47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6" name="Google Shape;476;p11"/>
            <p:cNvGrpSpPr/>
            <p:nvPr/>
          </p:nvGrpSpPr>
          <p:grpSpPr>
            <a:xfrm>
              <a:off x="449566" y="0"/>
              <a:ext cx="106703" cy="106703"/>
              <a:chOff x="0" y="0"/>
              <a:chExt cx="812800" cy="812800"/>
            </a:xfrm>
          </p:grpSpPr>
          <p:sp>
            <p:nvSpPr>
              <p:cNvPr id="477" name="Google Shape;47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9" name="Google Shape;479;p11"/>
            <p:cNvGrpSpPr/>
            <p:nvPr/>
          </p:nvGrpSpPr>
          <p:grpSpPr>
            <a:xfrm>
              <a:off x="899131" y="0"/>
              <a:ext cx="106703" cy="106703"/>
              <a:chOff x="0" y="0"/>
              <a:chExt cx="812800" cy="812800"/>
            </a:xfrm>
          </p:grpSpPr>
          <p:sp>
            <p:nvSpPr>
              <p:cNvPr id="480" name="Google Shape;48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2" name="Google Shape;482;p11"/>
            <p:cNvGrpSpPr/>
            <p:nvPr/>
          </p:nvGrpSpPr>
          <p:grpSpPr>
            <a:xfrm>
              <a:off x="3596525" y="0"/>
              <a:ext cx="106703" cy="106703"/>
              <a:chOff x="0" y="0"/>
              <a:chExt cx="812800" cy="812800"/>
            </a:xfrm>
          </p:grpSpPr>
          <p:sp>
            <p:nvSpPr>
              <p:cNvPr id="483" name="Google Shape;48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5" name="Google Shape;485;p11"/>
            <p:cNvGrpSpPr/>
            <p:nvPr/>
          </p:nvGrpSpPr>
          <p:grpSpPr>
            <a:xfrm>
              <a:off x="4046091" y="0"/>
              <a:ext cx="106703" cy="106703"/>
              <a:chOff x="0" y="0"/>
              <a:chExt cx="812800" cy="812800"/>
            </a:xfrm>
          </p:grpSpPr>
          <p:sp>
            <p:nvSpPr>
              <p:cNvPr id="486" name="Google Shape;48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8" name="Google Shape;488;p11"/>
          <p:cNvGrpSpPr/>
          <p:nvPr/>
        </p:nvGrpSpPr>
        <p:grpSpPr>
          <a:xfrm>
            <a:off x="6996127" y="1591242"/>
            <a:ext cx="3114596" cy="80027"/>
            <a:chOff x="0" y="0"/>
            <a:chExt cx="4152794" cy="106703"/>
          </a:xfrm>
        </p:grpSpPr>
        <p:grpSp>
          <p:nvGrpSpPr>
            <p:cNvPr id="489" name="Google Shape;489;p11"/>
            <p:cNvGrpSpPr/>
            <p:nvPr/>
          </p:nvGrpSpPr>
          <p:grpSpPr>
            <a:xfrm>
              <a:off x="0" y="0"/>
              <a:ext cx="106703" cy="106703"/>
              <a:chOff x="0" y="0"/>
              <a:chExt cx="812800" cy="812800"/>
            </a:xfrm>
          </p:grpSpPr>
          <p:sp>
            <p:nvSpPr>
              <p:cNvPr id="490" name="Google Shape;49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2" name="Google Shape;492;p11"/>
            <p:cNvGrpSpPr/>
            <p:nvPr/>
          </p:nvGrpSpPr>
          <p:grpSpPr>
            <a:xfrm>
              <a:off x="1348697" y="0"/>
              <a:ext cx="106703" cy="106703"/>
              <a:chOff x="0" y="0"/>
              <a:chExt cx="812800" cy="812800"/>
            </a:xfrm>
          </p:grpSpPr>
          <p:sp>
            <p:nvSpPr>
              <p:cNvPr id="493" name="Google Shape;49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5" name="Google Shape;495;p11"/>
            <p:cNvGrpSpPr/>
            <p:nvPr/>
          </p:nvGrpSpPr>
          <p:grpSpPr>
            <a:xfrm>
              <a:off x="1798263" y="0"/>
              <a:ext cx="106703" cy="106703"/>
              <a:chOff x="0" y="0"/>
              <a:chExt cx="812800" cy="812800"/>
            </a:xfrm>
          </p:grpSpPr>
          <p:sp>
            <p:nvSpPr>
              <p:cNvPr id="496" name="Google Shape;4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8" name="Google Shape;498;p11"/>
            <p:cNvGrpSpPr/>
            <p:nvPr/>
          </p:nvGrpSpPr>
          <p:grpSpPr>
            <a:xfrm>
              <a:off x="2247828" y="0"/>
              <a:ext cx="106703" cy="106703"/>
              <a:chOff x="0" y="0"/>
              <a:chExt cx="812800" cy="812800"/>
            </a:xfrm>
          </p:grpSpPr>
          <p:sp>
            <p:nvSpPr>
              <p:cNvPr id="499" name="Google Shape;4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1" name="Google Shape;501;p11"/>
            <p:cNvGrpSpPr/>
            <p:nvPr/>
          </p:nvGrpSpPr>
          <p:grpSpPr>
            <a:xfrm>
              <a:off x="2697394" y="0"/>
              <a:ext cx="106703" cy="106703"/>
              <a:chOff x="0" y="0"/>
              <a:chExt cx="812800" cy="812800"/>
            </a:xfrm>
          </p:grpSpPr>
          <p:sp>
            <p:nvSpPr>
              <p:cNvPr id="502" name="Google Shape;5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4" name="Google Shape;504;p11"/>
            <p:cNvGrpSpPr/>
            <p:nvPr/>
          </p:nvGrpSpPr>
          <p:grpSpPr>
            <a:xfrm>
              <a:off x="3146959" y="0"/>
              <a:ext cx="106703" cy="106703"/>
              <a:chOff x="0" y="0"/>
              <a:chExt cx="812800" cy="812800"/>
            </a:xfrm>
          </p:grpSpPr>
          <p:sp>
            <p:nvSpPr>
              <p:cNvPr id="505" name="Google Shape;5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7" name="Google Shape;507;p11"/>
            <p:cNvGrpSpPr/>
            <p:nvPr/>
          </p:nvGrpSpPr>
          <p:grpSpPr>
            <a:xfrm>
              <a:off x="449566" y="0"/>
              <a:ext cx="106703" cy="106703"/>
              <a:chOff x="0" y="0"/>
              <a:chExt cx="812800" cy="812800"/>
            </a:xfrm>
          </p:grpSpPr>
          <p:sp>
            <p:nvSpPr>
              <p:cNvPr id="508" name="Google Shape;50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0" name="Google Shape;510;p11"/>
            <p:cNvGrpSpPr/>
            <p:nvPr/>
          </p:nvGrpSpPr>
          <p:grpSpPr>
            <a:xfrm>
              <a:off x="899131" y="0"/>
              <a:ext cx="106703" cy="106703"/>
              <a:chOff x="0" y="0"/>
              <a:chExt cx="812800" cy="812800"/>
            </a:xfrm>
          </p:grpSpPr>
          <p:sp>
            <p:nvSpPr>
              <p:cNvPr id="511" name="Google Shape;51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3" name="Google Shape;513;p11"/>
            <p:cNvGrpSpPr/>
            <p:nvPr/>
          </p:nvGrpSpPr>
          <p:grpSpPr>
            <a:xfrm>
              <a:off x="3596525" y="0"/>
              <a:ext cx="106703" cy="106703"/>
              <a:chOff x="0" y="0"/>
              <a:chExt cx="812800" cy="812800"/>
            </a:xfrm>
          </p:grpSpPr>
          <p:sp>
            <p:nvSpPr>
              <p:cNvPr id="514" name="Google Shape;51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6" name="Google Shape;516;p11"/>
            <p:cNvGrpSpPr/>
            <p:nvPr/>
          </p:nvGrpSpPr>
          <p:grpSpPr>
            <a:xfrm>
              <a:off x="4046091" y="0"/>
              <a:ext cx="106703" cy="106703"/>
              <a:chOff x="0" y="0"/>
              <a:chExt cx="812800" cy="812800"/>
            </a:xfrm>
          </p:grpSpPr>
          <p:sp>
            <p:nvSpPr>
              <p:cNvPr id="517" name="Google Shape;51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19" name="Google Shape;519;p11"/>
          <p:cNvPicPr preferRelativeResize="0"/>
          <p:nvPr/>
        </p:nvPicPr>
        <p:blipFill>
          <a:blip r:embed="rId6">
            <a:alphaModFix/>
          </a:blip>
          <a:stretch>
            <a:fillRect/>
          </a:stretch>
        </p:blipFill>
        <p:spPr>
          <a:xfrm>
            <a:off x="7263762" y="8622872"/>
            <a:ext cx="4122438" cy="359325"/>
          </a:xfrm>
          <a:prstGeom prst="rect">
            <a:avLst/>
          </a:prstGeom>
          <a:noFill/>
          <a:ln>
            <a:noFill/>
          </a:ln>
        </p:spPr>
      </p:pic>
      <p:pic>
        <p:nvPicPr>
          <p:cNvPr id="520" name="Google Shape;520;p11"/>
          <p:cNvPicPr preferRelativeResize="0"/>
          <p:nvPr/>
        </p:nvPicPr>
        <p:blipFill>
          <a:blip r:embed="rId7">
            <a:alphaModFix/>
          </a:blip>
          <a:stretch>
            <a:fillRect/>
          </a:stretch>
        </p:blipFill>
        <p:spPr>
          <a:xfrm>
            <a:off x="-2480475" y="7692312"/>
            <a:ext cx="4509025" cy="1794975"/>
          </a:xfrm>
          <a:prstGeom prst="rect">
            <a:avLst/>
          </a:prstGeom>
          <a:noFill/>
          <a:ln>
            <a:noFill/>
          </a:ln>
        </p:spPr>
      </p:pic>
      <p:sp>
        <p:nvSpPr>
          <p:cNvPr id="6" name="מלבן 5"/>
          <p:cNvSpPr/>
          <p:nvPr/>
        </p:nvSpPr>
        <p:spPr>
          <a:xfrm>
            <a:off x="0" y="-7503"/>
            <a:ext cx="18350291" cy="941291"/>
          </a:xfrm>
          <a:prstGeom prst="rect">
            <a:avLst/>
          </a:prstGeom>
          <a:gradFill flip="none" rotWithShape="1">
            <a:gsLst>
              <a:gs pos="0">
                <a:srgbClr val="442155">
                  <a:tint val="66000"/>
                  <a:satMod val="160000"/>
                </a:srgbClr>
              </a:gs>
              <a:gs pos="50000">
                <a:srgbClr val="442155">
                  <a:tint val="44500"/>
                  <a:satMod val="160000"/>
                </a:srgbClr>
              </a:gs>
              <a:gs pos="100000">
                <a:srgbClr val="442155">
                  <a:tint val="23500"/>
                  <a:satMod val="160000"/>
                </a:srgbClr>
              </a:gs>
            </a:gsLst>
            <a:path path="circle">
              <a:fillToRect l="100000" t="100000"/>
            </a:path>
            <a:tileRect r="-100000" b="-100000"/>
          </a:gradFill>
          <a:ln>
            <a:solidFill>
              <a:srgbClr val="44215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859006" y="5097203"/>
            <a:ext cx="6822992" cy="954107"/>
          </a:xfrm>
          <a:prstGeom prst="rect">
            <a:avLst/>
          </a:prstGeom>
        </p:spPr>
        <p:txBody>
          <a:bodyPr wrap="square">
            <a:spAutoFit/>
          </a:bodyPr>
          <a:lstStyle/>
          <a:p>
            <a:pPr algn="ctr"/>
            <a:r>
              <a:rPr lang="he-IL" sz="2800" b="1" dirty="0">
                <a:solidFill>
                  <a:schemeClr val="accent4">
                    <a:lumMod val="40000"/>
                    <a:lumOff val="60000"/>
                  </a:schemeClr>
                </a:solidFill>
                <a:latin typeface="David" panose="020E0502060401010101" pitchFamily="34" charset="-79"/>
                <a:cs typeface="David" panose="020E0502060401010101" pitchFamily="34" charset="-79"/>
              </a:rPr>
              <a:t>חברי הקבוצה: </a:t>
            </a:r>
          </a:p>
          <a:p>
            <a:pPr algn="ctr"/>
            <a:r>
              <a:rPr lang="he-IL" sz="2800" b="1" dirty="0" err="1">
                <a:solidFill>
                  <a:schemeClr val="accent4">
                    <a:lumMod val="40000"/>
                    <a:lumOff val="60000"/>
                  </a:schemeClr>
                </a:solidFill>
                <a:latin typeface="David" panose="020E0502060401010101" pitchFamily="34" charset="-79"/>
                <a:cs typeface="David" panose="020E0502060401010101" pitchFamily="34" charset="-79"/>
              </a:rPr>
              <a:t>סיואר</a:t>
            </a:r>
            <a:r>
              <a:rPr lang="he-IL" sz="2800" b="1" dirty="0">
                <a:solidFill>
                  <a:schemeClr val="accent4">
                    <a:lumMod val="40000"/>
                    <a:lumOff val="60000"/>
                  </a:schemeClr>
                </a:solidFill>
                <a:latin typeface="David" panose="020E0502060401010101" pitchFamily="34" charset="-79"/>
                <a:cs typeface="David" panose="020E0502060401010101" pitchFamily="34" charset="-79"/>
              </a:rPr>
              <a:t> </a:t>
            </a:r>
            <a:r>
              <a:rPr lang="he-IL" sz="2800" b="1" dirty="0" err="1">
                <a:solidFill>
                  <a:schemeClr val="accent4">
                    <a:lumMod val="40000"/>
                    <a:lumOff val="60000"/>
                  </a:schemeClr>
                </a:solidFill>
                <a:latin typeface="David" panose="020E0502060401010101" pitchFamily="34" charset="-79"/>
                <a:cs typeface="David" panose="020E0502060401010101" pitchFamily="34" charset="-79"/>
              </a:rPr>
              <a:t>חוטבא</a:t>
            </a:r>
            <a:r>
              <a:rPr lang="he-IL" sz="2800" b="1" dirty="0">
                <a:solidFill>
                  <a:schemeClr val="accent4">
                    <a:lumMod val="40000"/>
                    <a:lumOff val="60000"/>
                  </a:schemeClr>
                </a:solidFill>
                <a:latin typeface="David" panose="020E0502060401010101" pitchFamily="34" charset="-79"/>
                <a:cs typeface="David" panose="020E0502060401010101" pitchFamily="34" charset="-79"/>
              </a:rPr>
              <a:t> ,איה </a:t>
            </a:r>
            <a:r>
              <a:rPr lang="he-IL" sz="2800" b="1" dirty="0" err="1">
                <a:solidFill>
                  <a:schemeClr val="accent4">
                    <a:lumMod val="40000"/>
                    <a:lumOff val="60000"/>
                  </a:schemeClr>
                </a:solidFill>
                <a:latin typeface="David" panose="020E0502060401010101" pitchFamily="34" charset="-79"/>
                <a:cs typeface="David" panose="020E0502060401010101" pitchFamily="34" charset="-79"/>
              </a:rPr>
              <a:t>עאסלה</a:t>
            </a:r>
            <a:r>
              <a:rPr lang="he-IL" sz="2800" b="1" dirty="0">
                <a:solidFill>
                  <a:schemeClr val="accent4">
                    <a:lumMod val="40000"/>
                    <a:lumOff val="60000"/>
                  </a:schemeClr>
                </a:solidFill>
                <a:latin typeface="David" panose="020E0502060401010101" pitchFamily="34" charset="-79"/>
                <a:cs typeface="David" panose="020E0502060401010101" pitchFamily="34" charset="-79"/>
              </a:rPr>
              <a:t> </a:t>
            </a:r>
            <a:r>
              <a:rPr lang="he-IL" sz="2800" b="1" dirty="0" err="1">
                <a:solidFill>
                  <a:schemeClr val="accent4">
                    <a:lumMod val="40000"/>
                    <a:lumOff val="60000"/>
                  </a:schemeClr>
                </a:solidFill>
                <a:latin typeface="David" panose="020E0502060401010101" pitchFamily="34" charset="-79"/>
                <a:cs typeface="David" panose="020E0502060401010101" pitchFamily="34" charset="-79"/>
              </a:rPr>
              <a:t>ואלאא</a:t>
            </a:r>
            <a:r>
              <a:rPr lang="he-IL" sz="2800" b="1" dirty="0">
                <a:solidFill>
                  <a:schemeClr val="accent4">
                    <a:lumMod val="40000"/>
                    <a:lumOff val="60000"/>
                  </a:schemeClr>
                </a:solidFill>
                <a:latin typeface="David" panose="020E0502060401010101" pitchFamily="34" charset="-79"/>
                <a:cs typeface="David" panose="020E0502060401010101" pitchFamily="34" charset="-79"/>
              </a:rPr>
              <a:t> </a:t>
            </a:r>
            <a:r>
              <a:rPr lang="he-IL" sz="2800" b="1" dirty="0" err="1">
                <a:solidFill>
                  <a:schemeClr val="accent4">
                    <a:lumMod val="40000"/>
                    <a:lumOff val="60000"/>
                  </a:schemeClr>
                </a:solidFill>
                <a:latin typeface="David" panose="020E0502060401010101" pitchFamily="34" charset="-79"/>
                <a:cs typeface="David" panose="020E0502060401010101" pitchFamily="34" charset="-79"/>
              </a:rPr>
              <a:t>זועבי</a:t>
            </a:r>
            <a:r>
              <a:rPr lang="he-IL" sz="2800" b="1" dirty="0">
                <a:solidFill>
                  <a:schemeClr val="accent4">
                    <a:lumMod val="40000"/>
                    <a:lumOff val="60000"/>
                  </a:schemeClr>
                </a:solidFill>
                <a:latin typeface="David" panose="020E0502060401010101" pitchFamily="34" charset="-79"/>
                <a:cs typeface="David" panose="020E0502060401010101" pitchFamily="34" charset="-79"/>
              </a:rPr>
              <a:t> </a:t>
            </a:r>
          </a:p>
        </p:txBody>
      </p:sp>
      <p:pic>
        <p:nvPicPr>
          <p:cNvPr id="5" name="תמונה 4"/>
          <p:cNvPicPr>
            <a:picLocks noChangeAspect="1"/>
          </p:cNvPicPr>
          <p:nvPr/>
        </p:nvPicPr>
        <p:blipFill>
          <a:blip r:embed="rId8"/>
          <a:stretch>
            <a:fillRect/>
          </a:stretch>
        </p:blipFill>
        <p:spPr>
          <a:xfrm>
            <a:off x="12259061" y="-517094"/>
            <a:ext cx="17372161" cy="2764866"/>
          </a:xfrm>
          <a:prstGeom prst="rect">
            <a:avLst/>
          </a:prstGeom>
        </p:spPr>
      </p:pic>
      <p:pic>
        <p:nvPicPr>
          <p:cNvPr id="7" name="תמונה 6"/>
          <p:cNvPicPr>
            <a:picLocks noChangeAspect="1"/>
          </p:cNvPicPr>
          <p:nvPr/>
        </p:nvPicPr>
        <p:blipFill>
          <a:blip r:embed="rId9"/>
          <a:stretch>
            <a:fillRect/>
          </a:stretch>
        </p:blipFill>
        <p:spPr>
          <a:xfrm flipH="1">
            <a:off x="10939564" y="1336252"/>
            <a:ext cx="7930453" cy="76478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118" y="-66"/>
            <a:ext cx="18288118" cy="10431728"/>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4" name="Google Shape;934;p17"/>
          <p:cNvPicPr preferRelativeResize="0"/>
          <p:nvPr/>
        </p:nvPicPr>
        <p:blipFill>
          <a:blip r:embed="rId3">
            <a:alphaModFix/>
          </a:blip>
          <a:stretch>
            <a:fillRect/>
          </a:stretch>
        </p:blipFill>
        <p:spPr>
          <a:xfrm>
            <a:off x="-1859300" y="0"/>
            <a:ext cx="22685906" cy="10268451"/>
          </a:xfrm>
          <a:prstGeom prst="rect">
            <a:avLst/>
          </a:prstGeom>
          <a:noFill/>
          <a:ln>
            <a:noFill/>
          </a:ln>
        </p:spPr>
      </p:pic>
      <p:sp>
        <p:nvSpPr>
          <p:cNvPr id="935" name="Google Shape;935;p17"/>
          <p:cNvSpPr/>
          <p:nvPr/>
        </p:nvSpPr>
        <p:spPr>
          <a:xfrm>
            <a:off x="-9155549" y="-3063318"/>
            <a:ext cx="19307741" cy="1930774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p:cNvPicPr preferRelativeResize="0"/>
          <p:nvPr/>
        </p:nvPicPr>
        <p:blipFill>
          <a:blip r:embed="rId5">
            <a:alphaModFix/>
          </a:blip>
          <a:stretch>
            <a:fillRect/>
          </a:stretch>
        </p:blipFill>
        <p:spPr>
          <a:xfrm>
            <a:off x="-2761959" y="1716249"/>
            <a:ext cx="5788609" cy="2309350"/>
          </a:xfrm>
          <a:prstGeom prst="rect">
            <a:avLst/>
          </a:prstGeom>
          <a:noFill/>
          <a:ln>
            <a:noFill/>
          </a:ln>
        </p:spPr>
      </p:pic>
      <p:pic>
        <p:nvPicPr>
          <p:cNvPr id="976" name="Google Shape;976;p17"/>
          <p:cNvPicPr preferRelativeResize="0"/>
          <p:nvPr/>
        </p:nvPicPr>
        <p:blipFill>
          <a:blip r:embed="rId6">
            <a:alphaModFix/>
          </a:blip>
          <a:stretch>
            <a:fillRect/>
          </a:stretch>
        </p:blipFill>
        <p:spPr>
          <a:xfrm>
            <a:off x="15878325" y="8388100"/>
            <a:ext cx="5508824" cy="1671600"/>
          </a:xfrm>
          <a:prstGeom prst="rect">
            <a:avLst/>
          </a:prstGeom>
          <a:noFill/>
          <a:ln>
            <a:noFill/>
          </a:ln>
        </p:spPr>
      </p:pic>
      <p:pic>
        <p:nvPicPr>
          <p:cNvPr id="2" name="תמונה 1"/>
          <p:cNvPicPr>
            <a:picLocks noChangeAspect="1"/>
          </p:cNvPicPr>
          <p:nvPr/>
        </p:nvPicPr>
        <p:blipFill>
          <a:blip r:embed="rId7"/>
          <a:stretch>
            <a:fillRect/>
          </a:stretch>
        </p:blipFill>
        <p:spPr>
          <a:xfrm>
            <a:off x="9286057" y="2345777"/>
            <a:ext cx="9510584" cy="5931922"/>
          </a:xfrm>
          <a:prstGeom prst="rect">
            <a:avLst/>
          </a:prstGeom>
        </p:spPr>
      </p:pic>
      <p:sp>
        <p:nvSpPr>
          <p:cNvPr id="3" name="TextBox 2"/>
          <p:cNvSpPr txBox="1"/>
          <p:nvPr/>
        </p:nvSpPr>
        <p:spPr>
          <a:xfrm>
            <a:off x="3091519" y="3987905"/>
            <a:ext cx="5888633" cy="1084132"/>
          </a:xfrm>
          <a:prstGeom prst="rect">
            <a:avLst/>
          </a:prstGeom>
          <a:noFill/>
        </p:spPr>
        <p:txBody>
          <a:bodyPr wrap="square" rtlCol="1">
            <a:prstTxWarp prst="textPlain">
              <a:avLst/>
            </a:prstTxWarp>
            <a:spAutoFit/>
          </a:bodyPr>
          <a:lstStyle/>
          <a:p>
            <a:pPr algn="ctr"/>
            <a:r>
              <a:rPr lang="he-IL" sz="9600" i="1" kern="300" dirty="0">
                <a:solidFill>
                  <a:schemeClr val="bg1"/>
                </a:solidFill>
                <a:effectLst>
                  <a:outerShdw blurRad="60007" dist="200025" dir="15000000" sy="30000" kx="-1800000" algn="bl" rotWithShape="0">
                    <a:prstClr val="black">
                      <a:alpha val="32000"/>
                    </a:prstClr>
                  </a:outerShdw>
                </a:effectLst>
                <a:latin typeface="David" panose="020E0502060401010101" pitchFamily="34" charset="-79"/>
                <a:cs typeface="David" panose="020E0502060401010101" pitchFamily="34" charset="-79"/>
              </a:rPr>
              <a:t>תודה רבה </a:t>
            </a:r>
          </a:p>
        </p:txBody>
      </p:sp>
      <p:sp>
        <p:nvSpPr>
          <p:cNvPr id="45" name="Google Shape;418;p11"/>
          <p:cNvSpPr txBox="1"/>
          <p:nvPr/>
        </p:nvSpPr>
        <p:spPr>
          <a:xfrm>
            <a:off x="4210702" y="5450487"/>
            <a:ext cx="4183625" cy="1031051"/>
          </a:xfrm>
          <a:prstGeom prst="rect">
            <a:avLst/>
          </a:prstGeom>
          <a:noFill/>
          <a:ln>
            <a:noFill/>
          </a:ln>
        </p:spPr>
        <p:txBody>
          <a:bodyPr spcFirstLastPara="1" wrap="square" lIns="0" tIns="0" rIns="0" bIns="0" anchor="t" anchorCtr="0">
            <a:spAutoFit/>
          </a:bodyPr>
          <a:lstStyle/>
          <a:p>
            <a:pPr lvl="0"/>
            <a:r>
              <a:rPr lang="en-US" sz="6700" b="1" dirty="0">
                <a:solidFill>
                  <a:schemeClr val="accent5"/>
                </a:solidFill>
                <a:latin typeface="Oswald"/>
                <a:ea typeface="Oswald"/>
                <a:cs typeface="Oswald"/>
                <a:sym typeface="Oswald"/>
              </a:rPr>
              <a:t>“</a:t>
            </a:r>
            <a:r>
              <a:rPr lang="en-US" sz="6700" b="1" dirty="0" err="1">
                <a:solidFill>
                  <a:schemeClr val="accent5"/>
                </a:solidFill>
                <a:latin typeface="Oswald"/>
                <a:ea typeface="Oswald"/>
                <a:cs typeface="Oswald"/>
                <a:sym typeface="Oswald"/>
              </a:rPr>
              <a:t>PsychoAI</a:t>
            </a:r>
            <a:r>
              <a:rPr lang="en-US" sz="6700" b="1" dirty="0">
                <a:solidFill>
                  <a:schemeClr val="accent5"/>
                </a:solidFill>
                <a:latin typeface="Oswald"/>
                <a:ea typeface="Oswald"/>
                <a:cs typeface="Oswald"/>
                <a:sym typeface="Oswald"/>
              </a:rPr>
              <a:t>”</a:t>
            </a:r>
            <a:endParaRPr dirty="0">
              <a:solidFill>
                <a:schemeClr val="accent5"/>
              </a:solidFill>
            </a:endParaRPr>
          </a:p>
        </p:txBody>
      </p:sp>
      <p:sp>
        <p:nvSpPr>
          <p:cNvPr id="6" name="מלבן 5"/>
          <p:cNvSpPr/>
          <p:nvPr/>
        </p:nvSpPr>
        <p:spPr>
          <a:xfrm>
            <a:off x="5747297" y="7889813"/>
            <a:ext cx="184730" cy="923330"/>
          </a:xfrm>
          <a:prstGeom prst="rect">
            <a:avLst/>
          </a:prstGeom>
          <a:noFill/>
        </p:spPr>
        <p:txBody>
          <a:bodyPr wrap="none" lIns="91440" tIns="45720" rIns="91440" bIns="45720">
            <a:spAutoFit/>
          </a:bodyPr>
          <a:lstStyle/>
          <a:p>
            <a:pPr algn="ctr"/>
            <a:endParaRPr lang="he-IL"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96556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118" y="-66"/>
            <a:ext cx="18288118" cy="10431728"/>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4" name="Google Shape;934;p17"/>
          <p:cNvPicPr preferRelativeResize="0"/>
          <p:nvPr/>
        </p:nvPicPr>
        <p:blipFill>
          <a:blip r:embed="rId3">
            <a:alphaModFix/>
          </a:blip>
          <a:stretch>
            <a:fillRect/>
          </a:stretch>
        </p:blipFill>
        <p:spPr>
          <a:xfrm>
            <a:off x="-1859300" y="0"/>
            <a:ext cx="22685906" cy="10268451"/>
          </a:xfrm>
          <a:prstGeom prst="rect">
            <a:avLst/>
          </a:prstGeom>
          <a:noFill/>
          <a:ln>
            <a:noFill/>
          </a:ln>
        </p:spPr>
      </p:pic>
      <p:sp>
        <p:nvSpPr>
          <p:cNvPr id="943" name="Google Shape;943;p17"/>
          <p:cNvSpPr txBox="1"/>
          <p:nvPr/>
        </p:nvSpPr>
        <p:spPr>
          <a:xfrm>
            <a:off x="2847537" y="2585457"/>
            <a:ext cx="8767965" cy="3447098"/>
          </a:xfrm>
          <a:prstGeom prst="rect">
            <a:avLst/>
          </a:prstGeom>
          <a:noFill/>
          <a:ln>
            <a:noFill/>
          </a:ln>
        </p:spPr>
        <p:txBody>
          <a:bodyPr spcFirstLastPara="1" wrap="square" lIns="0" tIns="0" rIns="0" bIns="0" anchor="t" anchorCtr="0">
            <a:spAutoFit/>
          </a:bodyPr>
          <a:lstStyle/>
          <a:p>
            <a:pPr algn="r"/>
            <a:r>
              <a:rPr lang="en-US" sz="3200" b="1" dirty="0">
                <a:solidFill>
                  <a:schemeClr val="accent5"/>
                </a:solidFill>
                <a:latin typeface="Oswald"/>
                <a:ea typeface="Oswald"/>
                <a:cs typeface="Oswald"/>
                <a:sym typeface="Oswald"/>
              </a:rPr>
              <a:t>“</a:t>
            </a:r>
            <a:r>
              <a:rPr lang="en-US" sz="3200" b="1" dirty="0" err="1">
                <a:solidFill>
                  <a:schemeClr val="accent5"/>
                </a:solidFill>
                <a:latin typeface="Oswald"/>
                <a:ea typeface="Oswald"/>
                <a:cs typeface="Oswald"/>
                <a:sym typeface="Oswald"/>
              </a:rPr>
              <a:t>PsychoAI</a:t>
            </a:r>
            <a:r>
              <a:rPr lang="en-US" sz="3200" b="1" dirty="0">
                <a:solidFill>
                  <a:schemeClr val="accent5"/>
                </a:solidFill>
                <a:latin typeface="Oswald"/>
                <a:ea typeface="Oswald"/>
                <a:cs typeface="Oswald"/>
                <a:sym typeface="Oswald"/>
              </a:rPr>
              <a:t>”</a:t>
            </a:r>
            <a:endParaRPr lang="en-US" sz="3200" b="1" dirty="0">
              <a:solidFill>
                <a:schemeClr val="bg1"/>
              </a:solidFill>
              <a:latin typeface="David" panose="020E0502060401010101" pitchFamily="34" charset="-79"/>
              <a:cs typeface="David" panose="020E0502060401010101" pitchFamily="34" charset="-79"/>
            </a:endParaRPr>
          </a:p>
          <a:p>
            <a:pPr algn="r"/>
            <a:r>
              <a:rPr lang="he-IL" sz="3200" b="1" dirty="0">
                <a:solidFill>
                  <a:schemeClr val="bg1"/>
                </a:solidFill>
                <a:latin typeface="David" panose="020E0502060401010101" pitchFamily="34" charset="-79"/>
                <a:cs typeface="David" panose="020E0502060401010101" pitchFamily="34" charset="-79"/>
              </a:rPr>
              <a:t>אפליקציה מתקדמת המבוססת על בינה מלאכותית, המיועדת לספק תמיכה פסיכולוגית מותאמת אישית וכלים לפיתוח רגשי והתפתחות אישית. </a:t>
            </a:r>
            <a:endParaRPr lang="en-US" sz="3200" b="1" dirty="0">
              <a:solidFill>
                <a:schemeClr val="bg1"/>
              </a:solidFill>
              <a:latin typeface="David" panose="020E0502060401010101" pitchFamily="34" charset="-79"/>
              <a:cs typeface="David" panose="020E0502060401010101" pitchFamily="34" charset="-79"/>
            </a:endParaRPr>
          </a:p>
          <a:p>
            <a:pPr algn="r"/>
            <a:r>
              <a:rPr lang="he-IL" sz="3200" b="1" dirty="0">
                <a:solidFill>
                  <a:schemeClr val="bg1"/>
                </a:solidFill>
                <a:latin typeface="David" panose="020E0502060401010101" pitchFamily="34" charset="-79"/>
                <a:cs typeface="David" panose="020E0502060401010101" pitchFamily="34" charset="-79"/>
              </a:rPr>
              <a:t>האפליקציה מתמקדת על הילדים ובני הנוער, קבוצות גיל שחוות לחצים רגשיים רבים, אך לא תמיד יודעות כיצד לבטא את רגשותיהן או לפנות לעזרה.</a:t>
            </a:r>
          </a:p>
        </p:txBody>
      </p:sp>
      <p:pic>
        <p:nvPicPr>
          <p:cNvPr id="976" name="Google Shape;976;p17"/>
          <p:cNvPicPr preferRelativeResize="0"/>
          <p:nvPr/>
        </p:nvPicPr>
        <p:blipFill>
          <a:blip r:embed="rId4">
            <a:alphaModFix/>
          </a:blip>
          <a:stretch>
            <a:fillRect/>
          </a:stretch>
        </p:blipFill>
        <p:spPr>
          <a:xfrm>
            <a:off x="15878325" y="8388100"/>
            <a:ext cx="5508824" cy="1671600"/>
          </a:xfrm>
          <a:prstGeom prst="rect">
            <a:avLst/>
          </a:prstGeom>
          <a:noFill/>
          <a:ln>
            <a:noFill/>
          </a:ln>
        </p:spPr>
      </p:pic>
      <p:sp>
        <p:nvSpPr>
          <p:cNvPr id="2" name="מלבן 1"/>
          <p:cNvSpPr/>
          <p:nvPr/>
        </p:nvSpPr>
        <p:spPr>
          <a:xfrm>
            <a:off x="6829613" y="613568"/>
            <a:ext cx="4785889" cy="830997"/>
          </a:xfrm>
          <a:prstGeom prst="rect">
            <a:avLst/>
          </a:prstGeom>
        </p:spPr>
        <p:txBody>
          <a:bodyPr wrap="square">
            <a:spAutoFit/>
          </a:bodyPr>
          <a:lstStyle/>
          <a:p>
            <a:pPr lvl="0" algn="r"/>
            <a:r>
              <a:rPr lang="he-IL" sz="4800" dirty="0">
                <a:solidFill>
                  <a:srgbClr val="FFFFFF"/>
                </a:solidFill>
                <a:latin typeface="David" panose="020E0502060401010101" pitchFamily="34" charset="-79"/>
                <a:cs typeface="David" panose="020E0502060401010101" pitchFamily="34" charset="-79"/>
              </a:rPr>
              <a:t>רקע לפרויקט: </a:t>
            </a:r>
          </a:p>
        </p:txBody>
      </p:sp>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 name="קבוצה 4">
            <a:extLst>
              <a:ext uri="{FF2B5EF4-FFF2-40B4-BE49-F238E27FC236}">
                <a16:creationId xmlns:a16="http://schemas.microsoft.com/office/drawing/2014/main" id="{C169A14E-D1B1-DD3D-47CF-C371C5F91751}"/>
              </a:ext>
            </a:extLst>
          </p:cNvPr>
          <p:cNvGrpSpPr/>
          <p:nvPr/>
        </p:nvGrpSpPr>
        <p:grpSpPr>
          <a:xfrm>
            <a:off x="952867" y="935565"/>
            <a:ext cx="18751152" cy="8560592"/>
            <a:chOff x="-16707301" y="711743"/>
            <a:chExt cx="27646952" cy="11276166"/>
          </a:xfrm>
        </p:grpSpPr>
        <p:pic>
          <p:nvPicPr>
            <p:cNvPr id="7" name="תמונה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936" y="711743"/>
              <a:ext cx="12570587" cy="10415072"/>
            </a:xfrm>
            <a:prstGeom prst="rect">
              <a:avLst/>
            </a:prstGeom>
          </p:spPr>
        </p:pic>
        <p:pic>
          <p:nvPicPr>
            <p:cNvPr id="975" name="Google Shape;975;p17"/>
            <p:cNvPicPr preferRelativeResize="0"/>
            <p:nvPr/>
          </p:nvPicPr>
          <p:blipFill>
            <a:blip r:embed="rId6">
              <a:alphaModFix/>
            </a:blip>
            <a:stretch>
              <a:fillRect/>
            </a:stretch>
          </p:blipFill>
          <p:spPr>
            <a:xfrm>
              <a:off x="-16707301" y="9678559"/>
              <a:ext cx="5788609" cy="2309350"/>
            </a:xfrm>
            <a:prstGeom prst="rect">
              <a:avLst/>
            </a:prstGeom>
            <a:noFill/>
            <a:ln>
              <a:noFill/>
            </a:ln>
          </p:spPr>
        </p:pic>
        <p:pic>
          <p:nvPicPr>
            <p:cNvPr id="8" name="תמונה 7"/>
            <p:cNvPicPr>
              <a:picLocks noChangeAspect="1"/>
            </p:cNvPicPr>
            <p:nvPr/>
          </p:nvPicPr>
          <p:blipFill>
            <a:blip r:embed="rId7"/>
            <a:stretch>
              <a:fillRect/>
            </a:stretch>
          </p:blipFill>
          <p:spPr>
            <a:xfrm>
              <a:off x="2483636" y="2681521"/>
              <a:ext cx="4457752" cy="6475514"/>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6" name="Google Shape;526;p12"/>
          <p:cNvGrpSpPr/>
          <p:nvPr/>
        </p:nvGrpSpPr>
        <p:grpSpPr>
          <a:xfrm rot="10800000">
            <a:off x="-25561" y="-675579"/>
            <a:ext cx="18599780" cy="10961203"/>
            <a:chOff x="62310" y="-779487"/>
            <a:chExt cx="4898708" cy="2886901"/>
          </a:xfrm>
        </p:grpSpPr>
        <p:sp>
          <p:nvSpPr>
            <p:cNvPr id="527" name="Google Shape;527;p12"/>
            <p:cNvSpPr/>
            <p:nvPr/>
          </p:nvSpPr>
          <p:spPr>
            <a:xfrm>
              <a:off x="144426" y="-779487"/>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8" name="Google Shape;528;p12"/>
            <p:cNvSpPr txBox="1"/>
            <p:nvPr/>
          </p:nvSpPr>
          <p:spPr>
            <a:xfrm>
              <a:off x="62310" y="-640019"/>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529" name="Google Shape;529;p12"/>
          <p:cNvPicPr preferRelativeResize="0"/>
          <p:nvPr/>
        </p:nvPicPr>
        <p:blipFill>
          <a:blip r:embed="rId3">
            <a:alphaModFix/>
          </a:blip>
          <a:stretch>
            <a:fillRect/>
          </a:stretch>
        </p:blipFill>
        <p:spPr>
          <a:xfrm>
            <a:off x="-2352671" y="-1375"/>
            <a:ext cx="22685911" cy="10268451"/>
          </a:xfrm>
          <a:prstGeom prst="rect">
            <a:avLst/>
          </a:prstGeom>
          <a:noFill/>
          <a:ln>
            <a:noFill/>
          </a:ln>
        </p:spPr>
      </p:pic>
      <p:pic>
        <p:nvPicPr>
          <p:cNvPr id="595" name="Google Shape;595;p12"/>
          <p:cNvPicPr preferRelativeResize="0"/>
          <p:nvPr/>
        </p:nvPicPr>
        <p:blipFill>
          <a:blip r:embed="rId4">
            <a:alphaModFix/>
          </a:blip>
          <a:stretch>
            <a:fillRect/>
          </a:stretch>
        </p:blipFill>
        <p:spPr>
          <a:xfrm>
            <a:off x="15893045" y="305096"/>
            <a:ext cx="5276622" cy="1605650"/>
          </a:xfrm>
          <a:prstGeom prst="rect">
            <a:avLst/>
          </a:prstGeom>
          <a:noFill/>
          <a:ln>
            <a:noFill/>
          </a:ln>
        </p:spPr>
      </p:pic>
      <p:pic>
        <p:nvPicPr>
          <p:cNvPr id="3" name="תמונה 2"/>
          <p:cNvPicPr>
            <a:picLocks noChangeAspect="1"/>
          </p:cNvPicPr>
          <p:nvPr/>
        </p:nvPicPr>
        <p:blipFill>
          <a:blip r:embed="rId5"/>
          <a:stretch>
            <a:fillRect/>
          </a:stretch>
        </p:blipFill>
        <p:spPr>
          <a:xfrm>
            <a:off x="4779183" y="-106411"/>
            <a:ext cx="9394750" cy="2139881"/>
          </a:xfrm>
          <a:prstGeom prst="rect">
            <a:avLst/>
          </a:prstGeom>
        </p:spPr>
      </p:pic>
      <p:grpSp>
        <p:nvGrpSpPr>
          <p:cNvPr id="5" name="קבוצה 4">
            <a:extLst>
              <a:ext uri="{FF2B5EF4-FFF2-40B4-BE49-F238E27FC236}">
                <a16:creationId xmlns:a16="http://schemas.microsoft.com/office/drawing/2014/main" id="{93866348-C12A-4025-97DE-26C49F4A9732}"/>
              </a:ext>
            </a:extLst>
          </p:cNvPr>
          <p:cNvGrpSpPr/>
          <p:nvPr/>
        </p:nvGrpSpPr>
        <p:grpSpPr>
          <a:xfrm>
            <a:off x="14674498" y="2015427"/>
            <a:ext cx="2760525" cy="3623849"/>
            <a:chOff x="14674498" y="2015427"/>
            <a:chExt cx="2760525" cy="3623849"/>
          </a:xfrm>
        </p:grpSpPr>
        <p:pic>
          <p:nvPicPr>
            <p:cNvPr id="14" name="תמונה 13"/>
            <p:cNvPicPr>
              <a:picLocks noChangeAspect="1"/>
            </p:cNvPicPr>
            <p:nvPr/>
          </p:nvPicPr>
          <p:blipFill>
            <a:blip r:embed="rId6"/>
            <a:stretch>
              <a:fillRect/>
            </a:stretch>
          </p:blipFill>
          <p:spPr>
            <a:xfrm>
              <a:off x="14674498" y="2015427"/>
              <a:ext cx="2627604" cy="2499577"/>
            </a:xfrm>
            <a:prstGeom prst="rect">
              <a:avLst/>
            </a:prstGeom>
          </p:spPr>
        </p:pic>
        <p:sp>
          <p:nvSpPr>
            <p:cNvPr id="561" name="Google Shape;561;p12"/>
            <p:cNvSpPr txBox="1"/>
            <p:nvPr/>
          </p:nvSpPr>
          <p:spPr>
            <a:xfrm>
              <a:off x="15653559" y="2431509"/>
              <a:ext cx="1509535"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1</a:t>
              </a:r>
              <a:endParaRPr dirty="0"/>
            </a:p>
          </p:txBody>
        </p:sp>
        <p:sp>
          <p:nvSpPr>
            <p:cNvPr id="17" name="מלבן 16"/>
            <p:cNvSpPr/>
            <p:nvPr/>
          </p:nvSpPr>
          <p:spPr>
            <a:xfrm>
              <a:off x="14674498" y="4685169"/>
              <a:ext cx="2760525" cy="954107"/>
            </a:xfrm>
            <a:prstGeom prst="rect">
              <a:avLst/>
            </a:prstGeom>
          </p:spPr>
          <p:txBody>
            <a:bodyPr wrap="square">
              <a:spAutoFit/>
            </a:bodyPr>
            <a:lstStyle/>
            <a:p>
              <a:pPr algn="ctr"/>
              <a:r>
                <a:rPr lang="he-IL" sz="2800" dirty="0">
                  <a:solidFill>
                    <a:schemeClr val="accent4"/>
                  </a:solidFill>
                  <a:latin typeface="David" panose="020E0502060401010101" pitchFamily="34" charset="-79"/>
                  <a:cs typeface="David" panose="020E0502060401010101" pitchFamily="34" charset="-79"/>
                </a:rPr>
                <a:t>חוסר אפשרות לתמיכה בזמן אמת</a:t>
              </a:r>
            </a:p>
          </p:txBody>
        </p:sp>
      </p:grpSp>
      <p:grpSp>
        <p:nvGrpSpPr>
          <p:cNvPr id="10" name="קבוצה 9">
            <a:extLst>
              <a:ext uri="{FF2B5EF4-FFF2-40B4-BE49-F238E27FC236}">
                <a16:creationId xmlns:a16="http://schemas.microsoft.com/office/drawing/2014/main" id="{0BF03137-DFFA-AD3C-FF2D-F13BAA308598}"/>
              </a:ext>
            </a:extLst>
          </p:cNvPr>
          <p:cNvGrpSpPr/>
          <p:nvPr/>
        </p:nvGrpSpPr>
        <p:grpSpPr>
          <a:xfrm>
            <a:off x="10549795" y="1991932"/>
            <a:ext cx="2701099" cy="4025299"/>
            <a:chOff x="10549795" y="1991932"/>
            <a:chExt cx="2701099" cy="4025299"/>
          </a:xfrm>
        </p:grpSpPr>
        <p:pic>
          <p:nvPicPr>
            <p:cNvPr id="6" name="תמונה 5"/>
            <p:cNvPicPr>
              <a:picLocks noChangeAspect="1"/>
            </p:cNvPicPr>
            <p:nvPr/>
          </p:nvPicPr>
          <p:blipFill>
            <a:blip r:embed="rId7"/>
            <a:stretch>
              <a:fillRect/>
            </a:stretch>
          </p:blipFill>
          <p:spPr>
            <a:xfrm>
              <a:off x="10549795" y="1991932"/>
              <a:ext cx="2627604" cy="2499577"/>
            </a:xfrm>
            <a:prstGeom prst="rect">
              <a:avLst/>
            </a:prstGeom>
          </p:spPr>
        </p:pic>
        <p:sp>
          <p:nvSpPr>
            <p:cNvPr id="90" name="Google Shape;561;p12"/>
            <p:cNvSpPr txBox="1"/>
            <p:nvPr/>
          </p:nvSpPr>
          <p:spPr>
            <a:xfrm>
              <a:off x="11486007" y="2440554"/>
              <a:ext cx="1509535"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2</a:t>
              </a:r>
              <a:endParaRPr dirty="0"/>
            </a:p>
          </p:txBody>
        </p:sp>
        <p:sp>
          <p:nvSpPr>
            <p:cNvPr id="18" name="מלבן 17"/>
            <p:cNvSpPr/>
            <p:nvPr/>
          </p:nvSpPr>
          <p:spPr>
            <a:xfrm>
              <a:off x="10672997" y="4632236"/>
              <a:ext cx="2577897" cy="1384995"/>
            </a:xfrm>
            <a:prstGeom prst="rect">
              <a:avLst/>
            </a:prstGeom>
          </p:spPr>
          <p:txBody>
            <a:bodyPr wrap="square">
              <a:spAutoFit/>
            </a:bodyPr>
            <a:lstStyle/>
            <a:p>
              <a:pPr algn="ctr"/>
              <a:r>
                <a:rPr lang="he-IL" sz="2800" dirty="0">
                  <a:solidFill>
                    <a:schemeClr val="accent4"/>
                  </a:solidFill>
                  <a:latin typeface="David" panose="020E0502060401010101" pitchFamily="34" charset="-79"/>
                  <a:cs typeface="David" panose="020E0502060401010101" pitchFamily="34" charset="-79"/>
                </a:rPr>
                <a:t>חוסר במעקב רציף ובנתונים אובייקטיביים</a:t>
              </a:r>
            </a:p>
          </p:txBody>
        </p:sp>
      </p:grpSp>
      <p:grpSp>
        <p:nvGrpSpPr>
          <p:cNvPr id="15" name="קבוצה 14">
            <a:extLst>
              <a:ext uri="{FF2B5EF4-FFF2-40B4-BE49-F238E27FC236}">
                <a16:creationId xmlns:a16="http://schemas.microsoft.com/office/drawing/2014/main" id="{5A46E942-7D0A-C593-036C-B829F1C82D65}"/>
              </a:ext>
            </a:extLst>
          </p:cNvPr>
          <p:cNvGrpSpPr/>
          <p:nvPr/>
        </p:nvGrpSpPr>
        <p:grpSpPr>
          <a:xfrm>
            <a:off x="6500751" y="2035566"/>
            <a:ext cx="2839731" cy="4419242"/>
            <a:chOff x="6500751" y="2035566"/>
            <a:chExt cx="2839731" cy="4419242"/>
          </a:xfrm>
        </p:grpSpPr>
        <p:pic>
          <p:nvPicPr>
            <p:cNvPr id="7" name="תמונה 6"/>
            <p:cNvPicPr>
              <a:picLocks noChangeAspect="1"/>
            </p:cNvPicPr>
            <p:nvPr/>
          </p:nvPicPr>
          <p:blipFill>
            <a:blip r:embed="rId7"/>
            <a:stretch>
              <a:fillRect/>
            </a:stretch>
          </p:blipFill>
          <p:spPr>
            <a:xfrm>
              <a:off x="6549379" y="2035566"/>
              <a:ext cx="2627604" cy="2499577"/>
            </a:xfrm>
            <a:prstGeom prst="rect">
              <a:avLst/>
            </a:prstGeom>
          </p:spPr>
        </p:pic>
        <p:sp>
          <p:nvSpPr>
            <p:cNvPr id="91" name="Google Shape;561;p12"/>
            <p:cNvSpPr txBox="1"/>
            <p:nvPr/>
          </p:nvSpPr>
          <p:spPr>
            <a:xfrm>
              <a:off x="7480750" y="2455766"/>
              <a:ext cx="1509535"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3</a:t>
              </a:r>
              <a:endParaRPr dirty="0"/>
            </a:p>
          </p:txBody>
        </p:sp>
        <p:sp>
          <p:nvSpPr>
            <p:cNvPr id="19" name="מלבן 18"/>
            <p:cNvSpPr/>
            <p:nvPr/>
          </p:nvSpPr>
          <p:spPr>
            <a:xfrm>
              <a:off x="6500751" y="4638926"/>
              <a:ext cx="2839731" cy="1815882"/>
            </a:xfrm>
            <a:prstGeom prst="rect">
              <a:avLst/>
            </a:prstGeom>
          </p:spPr>
          <p:txBody>
            <a:bodyPr wrap="square">
              <a:spAutoFit/>
            </a:bodyPr>
            <a:lstStyle/>
            <a:p>
              <a:pPr algn="ctr"/>
              <a:r>
                <a:rPr lang="he-IL" sz="2800" dirty="0">
                  <a:solidFill>
                    <a:schemeClr val="accent4"/>
                  </a:solidFill>
                  <a:latin typeface="David" panose="020E0502060401010101" pitchFamily="34" charset="-79"/>
                  <a:cs typeface="David" panose="020E0502060401010101" pitchFamily="34" charset="-79"/>
                </a:rPr>
                <a:t>חוסר בכלים דיגיטליים לניהול רגשות וטיפולים מסורתיים</a:t>
              </a:r>
            </a:p>
          </p:txBody>
        </p:sp>
      </p:grpSp>
      <p:grpSp>
        <p:nvGrpSpPr>
          <p:cNvPr id="16" name="קבוצה 15">
            <a:extLst>
              <a:ext uri="{FF2B5EF4-FFF2-40B4-BE49-F238E27FC236}">
                <a16:creationId xmlns:a16="http://schemas.microsoft.com/office/drawing/2014/main" id="{D77A6C9F-B604-004E-F761-9D0BD17C826F}"/>
              </a:ext>
            </a:extLst>
          </p:cNvPr>
          <p:cNvGrpSpPr/>
          <p:nvPr/>
        </p:nvGrpSpPr>
        <p:grpSpPr>
          <a:xfrm>
            <a:off x="2540632" y="2180813"/>
            <a:ext cx="2628543" cy="3612631"/>
            <a:chOff x="2540632" y="2180813"/>
            <a:chExt cx="2628543" cy="3612631"/>
          </a:xfrm>
        </p:grpSpPr>
        <p:pic>
          <p:nvPicPr>
            <p:cNvPr id="8" name="תמונה 7"/>
            <p:cNvPicPr>
              <a:picLocks noChangeAspect="1"/>
            </p:cNvPicPr>
            <p:nvPr/>
          </p:nvPicPr>
          <p:blipFill>
            <a:blip r:embed="rId7"/>
            <a:stretch>
              <a:fillRect/>
            </a:stretch>
          </p:blipFill>
          <p:spPr>
            <a:xfrm>
              <a:off x="2540632" y="2180813"/>
              <a:ext cx="2627604" cy="2499577"/>
            </a:xfrm>
            <a:prstGeom prst="rect">
              <a:avLst/>
            </a:prstGeom>
          </p:spPr>
        </p:pic>
        <p:sp>
          <p:nvSpPr>
            <p:cNvPr id="92" name="Google Shape;561;p12"/>
            <p:cNvSpPr txBox="1"/>
            <p:nvPr/>
          </p:nvSpPr>
          <p:spPr>
            <a:xfrm>
              <a:off x="3359432" y="2647620"/>
              <a:ext cx="1809743"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4</a:t>
              </a:r>
              <a:endParaRPr dirty="0"/>
            </a:p>
          </p:txBody>
        </p:sp>
        <p:sp>
          <p:nvSpPr>
            <p:cNvPr id="20" name="מלבן 19"/>
            <p:cNvSpPr/>
            <p:nvPr/>
          </p:nvSpPr>
          <p:spPr>
            <a:xfrm>
              <a:off x="2637994" y="4839337"/>
              <a:ext cx="2432879" cy="954107"/>
            </a:xfrm>
            <a:prstGeom prst="rect">
              <a:avLst/>
            </a:prstGeom>
          </p:spPr>
          <p:txBody>
            <a:bodyPr wrap="square">
              <a:spAutoFit/>
            </a:bodyPr>
            <a:lstStyle/>
            <a:p>
              <a:pPr algn="ctr"/>
              <a:r>
                <a:rPr lang="he-IL" sz="2800" dirty="0">
                  <a:solidFill>
                    <a:schemeClr val="accent4"/>
                  </a:solidFill>
                  <a:latin typeface="David" panose="020E0502060401010101" pitchFamily="34" charset="-79"/>
                  <a:cs typeface="David" panose="020E0502060401010101" pitchFamily="34" charset="-79"/>
                </a:rPr>
                <a:t>קושי בזיהוי והבנת רגשות</a:t>
              </a:r>
            </a:p>
          </p:txBody>
        </p:sp>
      </p:grpSp>
      <p:grpSp>
        <p:nvGrpSpPr>
          <p:cNvPr id="25" name="קבוצה 24">
            <a:extLst>
              <a:ext uri="{FF2B5EF4-FFF2-40B4-BE49-F238E27FC236}">
                <a16:creationId xmlns:a16="http://schemas.microsoft.com/office/drawing/2014/main" id="{F2CDD237-FA2C-BCFF-87A9-100B8F975943}"/>
              </a:ext>
            </a:extLst>
          </p:cNvPr>
          <p:cNvGrpSpPr/>
          <p:nvPr/>
        </p:nvGrpSpPr>
        <p:grpSpPr>
          <a:xfrm>
            <a:off x="12803748" y="6044436"/>
            <a:ext cx="2627604" cy="3527603"/>
            <a:chOff x="12803748" y="6044436"/>
            <a:chExt cx="2627604" cy="3527603"/>
          </a:xfrm>
        </p:grpSpPr>
        <p:pic>
          <p:nvPicPr>
            <p:cNvPr id="9" name="תמונה 8"/>
            <p:cNvPicPr>
              <a:picLocks noChangeAspect="1"/>
            </p:cNvPicPr>
            <p:nvPr/>
          </p:nvPicPr>
          <p:blipFill>
            <a:blip r:embed="rId7"/>
            <a:stretch>
              <a:fillRect/>
            </a:stretch>
          </p:blipFill>
          <p:spPr>
            <a:xfrm>
              <a:off x="12803748" y="6044436"/>
              <a:ext cx="2627604" cy="2499577"/>
            </a:xfrm>
            <a:prstGeom prst="rect">
              <a:avLst/>
            </a:prstGeom>
          </p:spPr>
        </p:pic>
        <p:sp>
          <p:nvSpPr>
            <p:cNvPr id="94" name="Google Shape;561;p12"/>
            <p:cNvSpPr txBox="1"/>
            <p:nvPr/>
          </p:nvSpPr>
          <p:spPr>
            <a:xfrm>
              <a:off x="13754128" y="6465051"/>
              <a:ext cx="1509535"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5</a:t>
              </a:r>
              <a:endParaRPr dirty="0"/>
            </a:p>
          </p:txBody>
        </p:sp>
        <p:sp>
          <p:nvSpPr>
            <p:cNvPr id="21" name="מלבן 20"/>
            <p:cNvSpPr/>
            <p:nvPr/>
          </p:nvSpPr>
          <p:spPr>
            <a:xfrm>
              <a:off x="13101085" y="8617932"/>
              <a:ext cx="1964744" cy="954107"/>
            </a:xfrm>
            <a:prstGeom prst="rect">
              <a:avLst/>
            </a:prstGeom>
          </p:spPr>
          <p:txBody>
            <a:bodyPr wrap="square">
              <a:spAutoFit/>
            </a:bodyPr>
            <a:lstStyle/>
            <a:p>
              <a:pPr algn="ctr"/>
              <a:r>
                <a:rPr lang="he-IL" sz="2800" dirty="0">
                  <a:solidFill>
                    <a:schemeClr val="accent4"/>
                  </a:solidFill>
                  <a:latin typeface="David" panose="020E0502060401010101" pitchFamily="34" charset="-79"/>
                  <a:cs typeface="David" panose="020E0502060401010101" pitchFamily="34" charset="-79"/>
                </a:rPr>
                <a:t>מגבלות גישה וזמני המתנה</a:t>
              </a:r>
            </a:p>
          </p:txBody>
        </p:sp>
      </p:grpSp>
      <p:grpSp>
        <p:nvGrpSpPr>
          <p:cNvPr id="26" name="קבוצה 25">
            <a:extLst>
              <a:ext uri="{FF2B5EF4-FFF2-40B4-BE49-F238E27FC236}">
                <a16:creationId xmlns:a16="http://schemas.microsoft.com/office/drawing/2014/main" id="{1FD3FF59-0209-A361-340B-15ACF4C3B0A6}"/>
              </a:ext>
            </a:extLst>
          </p:cNvPr>
          <p:cNvGrpSpPr/>
          <p:nvPr/>
        </p:nvGrpSpPr>
        <p:grpSpPr>
          <a:xfrm>
            <a:off x="9119661" y="6101806"/>
            <a:ext cx="2627605" cy="3388675"/>
            <a:chOff x="9119661" y="6101806"/>
            <a:chExt cx="2627605" cy="3388675"/>
          </a:xfrm>
        </p:grpSpPr>
        <p:pic>
          <p:nvPicPr>
            <p:cNvPr id="11" name="תמונה 10"/>
            <p:cNvPicPr>
              <a:picLocks noChangeAspect="1"/>
            </p:cNvPicPr>
            <p:nvPr/>
          </p:nvPicPr>
          <p:blipFill>
            <a:blip r:embed="rId6"/>
            <a:stretch>
              <a:fillRect/>
            </a:stretch>
          </p:blipFill>
          <p:spPr>
            <a:xfrm>
              <a:off x="9119661" y="6101806"/>
              <a:ext cx="2627604" cy="2499577"/>
            </a:xfrm>
            <a:prstGeom prst="rect">
              <a:avLst/>
            </a:prstGeom>
          </p:spPr>
        </p:pic>
        <p:sp>
          <p:nvSpPr>
            <p:cNvPr id="95" name="Google Shape;561;p12"/>
            <p:cNvSpPr txBox="1"/>
            <p:nvPr/>
          </p:nvSpPr>
          <p:spPr>
            <a:xfrm>
              <a:off x="10074511" y="6479519"/>
              <a:ext cx="1509535"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6</a:t>
              </a:r>
              <a:endParaRPr dirty="0"/>
            </a:p>
          </p:txBody>
        </p:sp>
        <p:sp>
          <p:nvSpPr>
            <p:cNvPr id="22" name="מלבן 21"/>
            <p:cNvSpPr/>
            <p:nvPr/>
          </p:nvSpPr>
          <p:spPr>
            <a:xfrm>
              <a:off x="9590124" y="8536374"/>
              <a:ext cx="2157142" cy="954107"/>
            </a:xfrm>
            <a:prstGeom prst="rect">
              <a:avLst/>
            </a:prstGeom>
          </p:spPr>
          <p:txBody>
            <a:bodyPr wrap="square">
              <a:spAutoFit/>
            </a:bodyPr>
            <a:lstStyle/>
            <a:p>
              <a:pPr algn="ctr"/>
              <a:r>
                <a:rPr lang="he-IL" sz="2800" dirty="0">
                  <a:solidFill>
                    <a:schemeClr val="accent4"/>
                  </a:solidFill>
                  <a:latin typeface="David" panose="020E0502060401010101" pitchFamily="34" charset="-79"/>
                  <a:cs typeface="David" panose="020E0502060401010101" pitchFamily="34" charset="-79"/>
                </a:rPr>
                <a:t>עלות גבוהה של טיפול</a:t>
              </a:r>
            </a:p>
          </p:txBody>
        </p:sp>
      </p:grpSp>
      <p:grpSp>
        <p:nvGrpSpPr>
          <p:cNvPr id="27" name="קבוצה 26">
            <a:extLst>
              <a:ext uri="{FF2B5EF4-FFF2-40B4-BE49-F238E27FC236}">
                <a16:creationId xmlns:a16="http://schemas.microsoft.com/office/drawing/2014/main" id="{4EE16B70-1E87-485A-B801-DFA1D5C62D60}"/>
              </a:ext>
            </a:extLst>
          </p:cNvPr>
          <p:cNvGrpSpPr/>
          <p:nvPr/>
        </p:nvGrpSpPr>
        <p:grpSpPr>
          <a:xfrm>
            <a:off x="4522730" y="6101806"/>
            <a:ext cx="3805850" cy="3039445"/>
            <a:chOff x="4522730" y="6101806"/>
            <a:chExt cx="3805850" cy="3039445"/>
          </a:xfrm>
        </p:grpSpPr>
        <p:pic>
          <p:nvPicPr>
            <p:cNvPr id="12" name="תמונה 11"/>
            <p:cNvPicPr>
              <a:picLocks noChangeAspect="1"/>
            </p:cNvPicPr>
            <p:nvPr/>
          </p:nvPicPr>
          <p:blipFill>
            <a:blip r:embed="rId6"/>
            <a:stretch>
              <a:fillRect/>
            </a:stretch>
          </p:blipFill>
          <p:spPr>
            <a:xfrm>
              <a:off x="5089168" y="6101806"/>
              <a:ext cx="2627604" cy="2499577"/>
            </a:xfrm>
            <a:prstGeom prst="rect">
              <a:avLst/>
            </a:prstGeom>
          </p:spPr>
        </p:pic>
        <p:sp>
          <p:nvSpPr>
            <p:cNvPr id="96" name="Google Shape;561;p12"/>
            <p:cNvSpPr txBox="1"/>
            <p:nvPr/>
          </p:nvSpPr>
          <p:spPr>
            <a:xfrm>
              <a:off x="6032381" y="6572433"/>
              <a:ext cx="1509535"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7</a:t>
              </a:r>
              <a:endParaRPr dirty="0"/>
            </a:p>
          </p:txBody>
        </p:sp>
        <p:sp>
          <p:nvSpPr>
            <p:cNvPr id="23" name="מלבן 22"/>
            <p:cNvSpPr/>
            <p:nvPr/>
          </p:nvSpPr>
          <p:spPr>
            <a:xfrm>
              <a:off x="4522730" y="8618031"/>
              <a:ext cx="3805850" cy="523220"/>
            </a:xfrm>
            <a:prstGeom prst="rect">
              <a:avLst/>
            </a:prstGeom>
          </p:spPr>
          <p:txBody>
            <a:bodyPr wrap="none">
              <a:spAutoFit/>
            </a:bodyPr>
            <a:lstStyle/>
            <a:p>
              <a:pPr algn="ctr"/>
              <a:r>
                <a:rPr lang="he-IL" sz="2800" dirty="0">
                  <a:solidFill>
                    <a:schemeClr val="accent4"/>
                  </a:solidFill>
                  <a:latin typeface="David" panose="020E0502060401010101" pitchFamily="34" charset="-79"/>
                  <a:cs typeface="David" panose="020E0502060401010101" pitchFamily="34" charset="-79"/>
                </a:rPr>
                <a:t>עומסי עבודה על פסיכולוגים</a:t>
              </a:r>
            </a:p>
          </p:txBody>
        </p:sp>
      </p:grpSp>
      <p:grpSp>
        <p:nvGrpSpPr>
          <p:cNvPr id="28" name="קבוצה 27">
            <a:extLst>
              <a:ext uri="{FF2B5EF4-FFF2-40B4-BE49-F238E27FC236}">
                <a16:creationId xmlns:a16="http://schemas.microsoft.com/office/drawing/2014/main" id="{FD4512A7-CD72-127F-0501-9E60A22C5D5A}"/>
              </a:ext>
            </a:extLst>
          </p:cNvPr>
          <p:cNvGrpSpPr/>
          <p:nvPr/>
        </p:nvGrpSpPr>
        <p:grpSpPr>
          <a:xfrm>
            <a:off x="873293" y="6176178"/>
            <a:ext cx="2981140" cy="3400491"/>
            <a:chOff x="873293" y="6176178"/>
            <a:chExt cx="2981140" cy="3400491"/>
          </a:xfrm>
        </p:grpSpPr>
        <p:pic>
          <p:nvPicPr>
            <p:cNvPr id="13" name="תמונה 12"/>
            <p:cNvPicPr>
              <a:picLocks noChangeAspect="1"/>
            </p:cNvPicPr>
            <p:nvPr/>
          </p:nvPicPr>
          <p:blipFill>
            <a:blip r:embed="rId6"/>
            <a:stretch>
              <a:fillRect/>
            </a:stretch>
          </p:blipFill>
          <p:spPr>
            <a:xfrm>
              <a:off x="966049" y="6176178"/>
              <a:ext cx="2627604" cy="2499577"/>
            </a:xfrm>
            <a:prstGeom prst="rect">
              <a:avLst/>
            </a:prstGeom>
          </p:spPr>
        </p:pic>
        <p:sp>
          <p:nvSpPr>
            <p:cNvPr id="97" name="Google Shape;561;p12"/>
            <p:cNvSpPr txBox="1"/>
            <p:nvPr/>
          </p:nvSpPr>
          <p:spPr>
            <a:xfrm>
              <a:off x="1857592" y="6614932"/>
              <a:ext cx="1509535"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8</a:t>
              </a:r>
              <a:endParaRPr dirty="0"/>
            </a:p>
          </p:txBody>
        </p:sp>
        <p:sp>
          <p:nvSpPr>
            <p:cNvPr id="24" name="מלבן 23"/>
            <p:cNvSpPr/>
            <p:nvPr/>
          </p:nvSpPr>
          <p:spPr>
            <a:xfrm>
              <a:off x="873293" y="8622562"/>
              <a:ext cx="2981140" cy="954107"/>
            </a:xfrm>
            <a:prstGeom prst="rect">
              <a:avLst/>
            </a:prstGeom>
          </p:spPr>
          <p:txBody>
            <a:bodyPr wrap="square">
              <a:spAutoFit/>
            </a:bodyPr>
            <a:lstStyle/>
            <a:p>
              <a:pPr algn="ctr"/>
              <a:r>
                <a:rPr lang="he-IL" sz="2800" dirty="0">
                  <a:solidFill>
                    <a:schemeClr val="accent4"/>
                  </a:solidFill>
                  <a:latin typeface="David" panose="020E0502060401010101" pitchFamily="34" charset="-79"/>
                  <a:cs typeface="David" panose="020E0502060401010101" pitchFamily="34" charset="-79"/>
                </a:rPr>
                <a:t>מוגבלות בזמינות במצבי חירום</a:t>
              </a:r>
            </a:p>
          </p:txBody>
        </p:sp>
      </p:grpSp>
      <p:grpSp>
        <p:nvGrpSpPr>
          <p:cNvPr id="563" name="Google Shape;563;p12"/>
          <p:cNvGrpSpPr/>
          <p:nvPr/>
        </p:nvGrpSpPr>
        <p:grpSpPr>
          <a:xfrm>
            <a:off x="7783184" y="1425996"/>
            <a:ext cx="3114596" cy="80027"/>
            <a:chOff x="0" y="0"/>
            <a:chExt cx="4152794" cy="106703"/>
          </a:xfrm>
        </p:grpSpPr>
        <p:grpSp>
          <p:nvGrpSpPr>
            <p:cNvPr id="564" name="Google Shape;564;p12"/>
            <p:cNvGrpSpPr/>
            <p:nvPr/>
          </p:nvGrpSpPr>
          <p:grpSpPr>
            <a:xfrm>
              <a:off x="0" y="0"/>
              <a:ext cx="106703" cy="106703"/>
              <a:chOff x="0" y="0"/>
              <a:chExt cx="812800" cy="812800"/>
            </a:xfrm>
          </p:grpSpPr>
          <p:sp>
            <p:nvSpPr>
              <p:cNvPr id="565" name="Google Shape;56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7" name="Google Shape;567;p12"/>
            <p:cNvGrpSpPr/>
            <p:nvPr/>
          </p:nvGrpSpPr>
          <p:grpSpPr>
            <a:xfrm>
              <a:off x="1348697" y="0"/>
              <a:ext cx="106703" cy="106703"/>
              <a:chOff x="0" y="0"/>
              <a:chExt cx="812800" cy="812800"/>
            </a:xfrm>
          </p:grpSpPr>
          <p:sp>
            <p:nvSpPr>
              <p:cNvPr id="568" name="Google Shape;568;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12"/>
            <p:cNvGrpSpPr/>
            <p:nvPr/>
          </p:nvGrpSpPr>
          <p:grpSpPr>
            <a:xfrm>
              <a:off x="1798263" y="0"/>
              <a:ext cx="106703" cy="106703"/>
              <a:chOff x="0" y="0"/>
              <a:chExt cx="812800" cy="812800"/>
            </a:xfrm>
          </p:grpSpPr>
          <p:sp>
            <p:nvSpPr>
              <p:cNvPr id="571" name="Google Shape;57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12"/>
            <p:cNvGrpSpPr/>
            <p:nvPr/>
          </p:nvGrpSpPr>
          <p:grpSpPr>
            <a:xfrm>
              <a:off x="2247828" y="0"/>
              <a:ext cx="106703" cy="106703"/>
              <a:chOff x="0" y="0"/>
              <a:chExt cx="812800" cy="812800"/>
            </a:xfrm>
          </p:grpSpPr>
          <p:sp>
            <p:nvSpPr>
              <p:cNvPr id="574" name="Google Shape;57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p:cNvGrpSpPr/>
            <p:nvPr/>
          </p:nvGrpSpPr>
          <p:grpSpPr>
            <a:xfrm>
              <a:off x="2697394" y="0"/>
              <a:ext cx="106703" cy="106703"/>
              <a:chOff x="0" y="0"/>
              <a:chExt cx="812800" cy="812800"/>
            </a:xfrm>
          </p:grpSpPr>
          <p:sp>
            <p:nvSpPr>
              <p:cNvPr id="577" name="Google Shape;57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579" name="Google Shape;579;p12"/>
            <p:cNvGrpSpPr/>
            <p:nvPr/>
          </p:nvGrpSpPr>
          <p:grpSpPr>
            <a:xfrm>
              <a:off x="3146959" y="0"/>
              <a:ext cx="106703" cy="106703"/>
              <a:chOff x="0" y="0"/>
              <a:chExt cx="812800" cy="812800"/>
            </a:xfrm>
          </p:grpSpPr>
          <p:sp>
            <p:nvSpPr>
              <p:cNvPr id="580" name="Google Shape;58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p:cNvGrpSpPr/>
            <p:nvPr/>
          </p:nvGrpSpPr>
          <p:grpSpPr>
            <a:xfrm>
              <a:off x="449566" y="0"/>
              <a:ext cx="106703" cy="106703"/>
              <a:chOff x="0" y="0"/>
              <a:chExt cx="812800" cy="812800"/>
            </a:xfrm>
          </p:grpSpPr>
          <p:sp>
            <p:nvSpPr>
              <p:cNvPr id="583" name="Google Shape;58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p:cNvGrpSpPr/>
            <p:nvPr/>
          </p:nvGrpSpPr>
          <p:grpSpPr>
            <a:xfrm>
              <a:off x="899131" y="0"/>
              <a:ext cx="106703" cy="106703"/>
              <a:chOff x="0" y="0"/>
              <a:chExt cx="812800" cy="812800"/>
            </a:xfrm>
          </p:grpSpPr>
          <p:sp>
            <p:nvSpPr>
              <p:cNvPr id="586" name="Google Shape;58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588" name="Google Shape;588;p12"/>
            <p:cNvGrpSpPr/>
            <p:nvPr/>
          </p:nvGrpSpPr>
          <p:grpSpPr>
            <a:xfrm>
              <a:off x="3596525" y="0"/>
              <a:ext cx="106703" cy="106703"/>
              <a:chOff x="0" y="0"/>
              <a:chExt cx="812800" cy="812800"/>
            </a:xfrm>
          </p:grpSpPr>
          <p:sp>
            <p:nvSpPr>
              <p:cNvPr id="589" name="Google Shape;58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p:cNvGrpSpPr/>
            <p:nvPr/>
          </p:nvGrpSpPr>
          <p:grpSpPr>
            <a:xfrm>
              <a:off x="4046091" y="0"/>
              <a:ext cx="106703" cy="106703"/>
              <a:chOff x="0" y="0"/>
              <a:chExt cx="812800" cy="812800"/>
            </a:xfrm>
          </p:grpSpPr>
          <p:sp>
            <p:nvSpPr>
              <p:cNvPr id="592" name="Google Shape;59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5"/>
          <p:cNvGrpSpPr/>
          <p:nvPr/>
        </p:nvGrpSpPr>
        <p:grpSpPr>
          <a:xfrm rot="10800000">
            <a:off x="25248" y="40534"/>
            <a:ext cx="18288000" cy="10431661"/>
            <a:chOff x="0" y="-38100"/>
            <a:chExt cx="4816593" cy="2747433"/>
          </a:xfrm>
        </p:grpSpPr>
        <p:sp>
          <p:nvSpPr>
            <p:cNvPr id="712" name="Google Shape;712;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713" name="Google Shape;713;p15"/>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714" name="Google Shape;714;p15"/>
          <p:cNvPicPr preferRelativeResize="0"/>
          <p:nvPr/>
        </p:nvPicPr>
        <p:blipFill>
          <a:blip r:embed="rId3">
            <a:alphaModFix/>
          </a:blip>
          <a:stretch>
            <a:fillRect/>
          </a:stretch>
        </p:blipFill>
        <p:spPr>
          <a:xfrm>
            <a:off x="-3172276" y="-20495"/>
            <a:ext cx="22726820" cy="10287000"/>
          </a:xfrm>
          <a:prstGeom prst="rect">
            <a:avLst/>
          </a:prstGeom>
          <a:noFill/>
          <a:ln>
            <a:noFill/>
          </a:ln>
        </p:spPr>
      </p:pic>
      <p:grpSp>
        <p:nvGrpSpPr>
          <p:cNvPr id="749" name="Google Shape;749;p15"/>
          <p:cNvGrpSpPr/>
          <p:nvPr/>
        </p:nvGrpSpPr>
        <p:grpSpPr>
          <a:xfrm>
            <a:off x="2359401" y="1130185"/>
            <a:ext cx="3114596" cy="80027"/>
            <a:chOff x="0" y="0"/>
            <a:chExt cx="4152794" cy="106703"/>
          </a:xfrm>
        </p:grpSpPr>
        <p:grpSp>
          <p:nvGrpSpPr>
            <p:cNvPr id="750" name="Google Shape;750;p15"/>
            <p:cNvGrpSpPr/>
            <p:nvPr/>
          </p:nvGrpSpPr>
          <p:grpSpPr>
            <a:xfrm>
              <a:off x="0" y="0"/>
              <a:ext cx="106703" cy="106703"/>
              <a:chOff x="0" y="0"/>
              <a:chExt cx="812800" cy="812800"/>
            </a:xfrm>
          </p:grpSpPr>
          <p:sp>
            <p:nvSpPr>
              <p:cNvPr id="751" name="Google Shape;75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5"/>
            <p:cNvGrpSpPr/>
            <p:nvPr/>
          </p:nvGrpSpPr>
          <p:grpSpPr>
            <a:xfrm>
              <a:off x="1348697" y="0"/>
              <a:ext cx="106703" cy="106703"/>
              <a:chOff x="0" y="0"/>
              <a:chExt cx="812800" cy="812800"/>
            </a:xfrm>
          </p:grpSpPr>
          <p:sp>
            <p:nvSpPr>
              <p:cNvPr id="754" name="Google Shape;754;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5"/>
            <p:cNvGrpSpPr/>
            <p:nvPr/>
          </p:nvGrpSpPr>
          <p:grpSpPr>
            <a:xfrm>
              <a:off x="1798263" y="0"/>
              <a:ext cx="106703" cy="106703"/>
              <a:chOff x="0" y="0"/>
              <a:chExt cx="812800" cy="812800"/>
            </a:xfrm>
          </p:grpSpPr>
          <p:sp>
            <p:nvSpPr>
              <p:cNvPr id="757" name="Google Shape;75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9" name="Google Shape;759;p15"/>
            <p:cNvGrpSpPr/>
            <p:nvPr/>
          </p:nvGrpSpPr>
          <p:grpSpPr>
            <a:xfrm>
              <a:off x="2247828" y="0"/>
              <a:ext cx="106703" cy="106703"/>
              <a:chOff x="0" y="0"/>
              <a:chExt cx="812800" cy="812800"/>
            </a:xfrm>
          </p:grpSpPr>
          <p:sp>
            <p:nvSpPr>
              <p:cNvPr id="760" name="Google Shape;76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2" name="Google Shape;762;p15"/>
            <p:cNvGrpSpPr/>
            <p:nvPr/>
          </p:nvGrpSpPr>
          <p:grpSpPr>
            <a:xfrm>
              <a:off x="2697394" y="0"/>
              <a:ext cx="106703" cy="106703"/>
              <a:chOff x="0" y="0"/>
              <a:chExt cx="812800" cy="812800"/>
            </a:xfrm>
          </p:grpSpPr>
          <p:sp>
            <p:nvSpPr>
              <p:cNvPr id="763" name="Google Shape;76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5" name="Google Shape;765;p15"/>
            <p:cNvGrpSpPr/>
            <p:nvPr/>
          </p:nvGrpSpPr>
          <p:grpSpPr>
            <a:xfrm>
              <a:off x="3146959" y="0"/>
              <a:ext cx="106703" cy="106703"/>
              <a:chOff x="0" y="0"/>
              <a:chExt cx="812800" cy="812800"/>
            </a:xfrm>
          </p:grpSpPr>
          <p:sp>
            <p:nvSpPr>
              <p:cNvPr id="766" name="Google Shape;76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8" name="Google Shape;768;p15"/>
            <p:cNvGrpSpPr/>
            <p:nvPr/>
          </p:nvGrpSpPr>
          <p:grpSpPr>
            <a:xfrm>
              <a:off x="449566" y="0"/>
              <a:ext cx="106703" cy="106703"/>
              <a:chOff x="0" y="0"/>
              <a:chExt cx="812800" cy="812800"/>
            </a:xfrm>
          </p:grpSpPr>
          <p:sp>
            <p:nvSpPr>
              <p:cNvPr id="769" name="Google Shape;7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1" name="Google Shape;771;p15"/>
            <p:cNvGrpSpPr/>
            <p:nvPr/>
          </p:nvGrpSpPr>
          <p:grpSpPr>
            <a:xfrm>
              <a:off x="899131" y="0"/>
              <a:ext cx="106703" cy="106703"/>
              <a:chOff x="0" y="0"/>
              <a:chExt cx="812800" cy="812800"/>
            </a:xfrm>
          </p:grpSpPr>
          <p:sp>
            <p:nvSpPr>
              <p:cNvPr id="772" name="Google Shape;7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4" name="Google Shape;774;p15"/>
            <p:cNvGrpSpPr/>
            <p:nvPr/>
          </p:nvGrpSpPr>
          <p:grpSpPr>
            <a:xfrm>
              <a:off x="3596525" y="0"/>
              <a:ext cx="106703" cy="106703"/>
              <a:chOff x="0" y="0"/>
              <a:chExt cx="812800" cy="812800"/>
            </a:xfrm>
          </p:grpSpPr>
          <p:sp>
            <p:nvSpPr>
              <p:cNvPr id="775" name="Google Shape;7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7" name="Google Shape;777;p15"/>
            <p:cNvGrpSpPr/>
            <p:nvPr/>
          </p:nvGrpSpPr>
          <p:grpSpPr>
            <a:xfrm>
              <a:off x="4046091" y="0"/>
              <a:ext cx="106703" cy="106703"/>
              <a:chOff x="0" y="0"/>
              <a:chExt cx="812800" cy="812800"/>
            </a:xfrm>
          </p:grpSpPr>
          <p:sp>
            <p:nvSpPr>
              <p:cNvPr id="778" name="Google Shape;7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80" name="Google Shape;780;p15"/>
          <p:cNvGrpSpPr/>
          <p:nvPr/>
        </p:nvGrpSpPr>
        <p:grpSpPr>
          <a:xfrm>
            <a:off x="11093553" y="9485322"/>
            <a:ext cx="3114596" cy="80027"/>
            <a:chOff x="0" y="0"/>
            <a:chExt cx="4152794" cy="106703"/>
          </a:xfrm>
        </p:grpSpPr>
        <p:grpSp>
          <p:nvGrpSpPr>
            <p:cNvPr id="781" name="Google Shape;781;p15"/>
            <p:cNvGrpSpPr/>
            <p:nvPr/>
          </p:nvGrpSpPr>
          <p:grpSpPr>
            <a:xfrm>
              <a:off x="0" y="0"/>
              <a:ext cx="106703" cy="106703"/>
              <a:chOff x="0" y="0"/>
              <a:chExt cx="812800" cy="812800"/>
            </a:xfrm>
          </p:grpSpPr>
          <p:sp>
            <p:nvSpPr>
              <p:cNvPr id="782" name="Google Shape;78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5"/>
            <p:cNvGrpSpPr/>
            <p:nvPr/>
          </p:nvGrpSpPr>
          <p:grpSpPr>
            <a:xfrm>
              <a:off x="1348697" y="0"/>
              <a:ext cx="106703" cy="106703"/>
              <a:chOff x="0" y="0"/>
              <a:chExt cx="812800" cy="812800"/>
            </a:xfrm>
          </p:grpSpPr>
          <p:sp>
            <p:nvSpPr>
              <p:cNvPr id="785" name="Google Shape;78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5"/>
            <p:cNvGrpSpPr/>
            <p:nvPr/>
          </p:nvGrpSpPr>
          <p:grpSpPr>
            <a:xfrm>
              <a:off x="1798263" y="0"/>
              <a:ext cx="106703" cy="106703"/>
              <a:chOff x="0" y="0"/>
              <a:chExt cx="812800" cy="812800"/>
            </a:xfrm>
          </p:grpSpPr>
          <p:sp>
            <p:nvSpPr>
              <p:cNvPr id="788" name="Google Shape;78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0" name="Google Shape;790;p15"/>
            <p:cNvGrpSpPr/>
            <p:nvPr/>
          </p:nvGrpSpPr>
          <p:grpSpPr>
            <a:xfrm>
              <a:off x="2247828" y="0"/>
              <a:ext cx="106703" cy="106703"/>
              <a:chOff x="0" y="0"/>
              <a:chExt cx="812800" cy="812800"/>
            </a:xfrm>
          </p:grpSpPr>
          <p:sp>
            <p:nvSpPr>
              <p:cNvPr id="791" name="Google Shape;79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3" name="Google Shape;793;p15"/>
            <p:cNvGrpSpPr/>
            <p:nvPr/>
          </p:nvGrpSpPr>
          <p:grpSpPr>
            <a:xfrm>
              <a:off x="2697394" y="0"/>
              <a:ext cx="106703" cy="106703"/>
              <a:chOff x="0" y="0"/>
              <a:chExt cx="812800" cy="812800"/>
            </a:xfrm>
          </p:grpSpPr>
          <p:sp>
            <p:nvSpPr>
              <p:cNvPr id="794" name="Google Shape;794;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6" name="Google Shape;796;p15"/>
            <p:cNvGrpSpPr/>
            <p:nvPr/>
          </p:nvGrpSpPr>
          <p:grpSpPr>
            <a:xfrm>
              <a:off x="3146959" y="0"/>
              <a:ext cx="106703" cy="106703"/>
              <a:chOff x="0" y="0"/>
              <a:chExt cx="812800" cy="812800"/>
            </a:xfrm>
          </p:grpSpPr>
          <p:sp>
            <p:nvSpPr>
              <p:cNvPr id="797" name="Google Shape;79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9" name="Google Shape;799;p15"/>
            <p:cNvGrpSpPr/>
            <p:nvPr/>
          </p:nvGrpSpPr>
          <p:grpSpPr>
            <a:xfrm>
              <a:off x="449566" y="0"/>
              <a:ext cx="106703" cy="106703"/>
              <a:chOff x="0" y="0"/>
              <a:chExt cx="812800" cy="812800"/>
            </a:xfrm>
          </p:grpSpPr>
          <p:sp>
            <p:nvSpPr>
              <p:cNvPr id="800" name="Google Shape;80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2" name="Google Shape;802;p15"/>
            <p:cNvGrpSpPr/>
            <p:nvPr/>
          </p:nvGrpSpPr>
          <p:grpSpPr>
            <a:xfrm>
              <a:off x="899131" y="0"/>
              <a:ext cx="106703" cy="106703"/>
              <a:chOff x="0" y="0"/>
              <a:chExt cx="812800" cy="812800"/>
            </a:xfrm>
          </p:grpSpPr>
          <p:sp>
            <p:nvSpPr>
              <p:cNvPr id="803" name="Google Shape;80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5" name="Google Shape;805;p15"/>
            <p:cNvGrpSpPr/>
            <p:nvPr/>
          </p:nvGrpSpPr>
          <p:grpSpPr>
            <a:xfrm>
              <a:off x="3596525" y="0"/>
              <a:ext cx="106703" cy="106703"/>
              <a:chOff x="0" y="0"/>
              <a:chExt cx="812800" cy="812800"/>
            </a:xfrm>
          </p:grpSpPr>
          <p:sp>
            <p:nvSpPr>
              <p:cNvPr id="806" name="Google Shape;80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8" name="Google Shape;808;p15"/>
            <p:cNvGrpSpPr/>
            <p:nvPr/>
          </p:nvGrpSpPr>
          <p:grpSpPr>
            <a:xfrm>
              <a:off x="4046091" y="0"/>
              <a:ext cx="106703" cy="106703"/>
              <a:chOff x="0" y="0"/>
              <a:chExt cx="812800" cy="812800"/>
            </a:xfrm>
          </p:grpSpPr>
          <p:sp>
            <p:nvSpPr>
              <p:cNvPr id="809" name="Google Shape;80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823" name="Google Shape;823;p15"/>
          <p:cNvPicPr preferRelativeResize="0"/>
          <p:nvPr/>
        </p:nvPicPr>
        <p:blipFill>
          <a:blip r:embed="rId4">
            <a:alphaModFix/>
          </a:blip>
          <a:stretch>
            <a:fillRect/>
          </a:stretch>
        </p:blipFill>
        <p:spPr>
          <a:xfrm>
            <a:off x="-2330038" y="8365458"/>
            <a:ext cx="4097450" cy="1633367"/>
          </a:xfrm>
          <a:prstGeom prst="rect">
            <a:avLst/>
          </a:prstGeom>
          <a:noFill/>
          <a:ln>
            <a:noFill/>
          </a:ln>
        </p:spPr>
      </p:pic>
      <p:grpSp>
        <p:nvGrpSpPr>
          <p:cNvPr id="118" name="Google Shape;719;p15"/>
          <p:cNvGrpSpPr/>
          <p:nvPr/>
        </p:nvGrpSpPr>
        <p:grpSpPr>
          <a:xfrm>
            <a:off x="1204330" y="7382224"/>
            <a:ext cx="4641972" cy="2091657"/>
            <a:chOff x="0" y="-190500"/>
            <a:chExt cx="1222577" cy="826331"/>
          </a:xfrm>
        </p:grpSpPr>
        <p:sp>
          <p:nvSpPr>
            <p:cNvPr id="119"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 name="Google Shape;728;p15"/>
          <p:cNvGrpSpPr/>
          <p:nvPr/>
        </p:nvGrpSpPr>
        <p:grpSpPr>
          <a:xfrm>
            <a:off x="755155" y="7055122"/>
            <a:ext cx="1623395" cy="1562917"/>
            <a:chOff x="0" y="0"/>
            <a:chExt cx="812800" cy="812800"/>
          </a:xfrm>
        </p:grpSpPr>
        <p:sp>
          <p:nvSpPr>
            <p:cNvPr id="128"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0" name="Google Shape;731;p15"/>
          <p:cNvSpPr/>
          <p:nvPr/>
        </p:nvSpPr>
        <p:spPr>
          <a:xfrm>
            <a:off x="824655" y="7102893"/>
            <a:ext cx="1501588" cy="144564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5">
              <a:alphaModFix/>
            </a:blip>
            <a:stretch>
              <a:fillRect/>
            </a:stretch>
          </a:blipFill>
          <a:ln>
            <a:noFill/>
          </a:ln>
        </p:spPr>
      </p:sp>
      <p:grpSp>
        <p:nvGrpSpPr>
          <p:cNvPr id="131" name="Google Shape;732;p15"/>
          <p:cNvGrpSpPr/>
          <p:nvPr/>
        </p:nvGrpSpPr>
        <p:grpSpPr>
          <a:xfrm>
            <a:off x="926151" y="7223321"/>
            <a:ext cx="1251409" cy="1204789"/>
            <a:chOff x="0" y="0"/>
            <a:chExt cx="812800" cy="812800"/>
          </a:xfrm>
        </p:grpSpPr>
        <p:sp>
          <p:nvSpPr>
            <p:cNvPr id="132"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 name="מלבן 8"/>
          <p:cNvSpPr/>
          <p:nvPr/>
        </p:nvSpPr>
        <p:spPr>
          <a:xfrm>
            <a:off x="2879535" y="8209492"/>
            <a:ext cx="2242686" cy="1077218"/>
          </a:xfrm>
          <a:prstGeom prst="rect">
            <a:avLst/>
          </a:prstGeom>
        </p:spPr>
        <p:txBody>
          <a:bodyPr wrap="square">
            <a:spAutoFit/>
          </a:bodyPr>
          <a:lstStyle/>
          <a:p>
            <a:r>
              <a:rPr lang="he-IL" sz="3200" dirty="0">
                <a:solidFill>
                  <a:srgbClr val="442155"/>
                </a:solidFill>
                <a:latin typeface="David" panose="020E0502060401010101" pitchFamily="34" charset="-79"/>
                <a:cs typeface="David" panose="020E0502060401010101" pitchFamily="34" charset="-79"/>
              </a:rPr>
              <a:t>שיפור הגישה לטיפול נפשי</a:t>
            </a:r>
          </a:p>
        </p:txBody>
      </p:sp>
      <p:grpSp>
        <p:nvGrpSpPr>
          <p:cNvPr id="228" name="Google Shape;719;p15"/>
          <p:cNvGrpSpPr/>
          <p:nvPr/>
        </p:nvGrpSpPr>
        <p:grpSpPr>
          <a:xfrm>
            <a:off x="7169108" y="7402289"/>
            <a:ext cx="4641972" cy="2091657"/>
            <a:chOff x="0" y="-190500"/>
            <a:chExt cx="1222577" cy="826331"/>
          </a:xfrm>
        </p:grpSpPr>
        <p:sp>
          <p:nvSpPr>
            <p:cNvPr id="229"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728;p15"/>
          <p:cNvGrpSpPr/>
          <p:nvPr/>
        </p:nvGrpSpPr>
        <p:grpSpPr>
          <a:xfrm>
            <a:off x="6719933" y="7075187"/>
            <a:ext cx="1623395" cy="1562917"/>
            <a:chOff x="0" y="0"/>
            <a:chExt cx="812800" cy="812800"/>
          </a:xfrm>
        </p:grpSpPr>
        <p:sp>
          <p:nvSpPr>
            <p:cNvPr id="232"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4" name="Google Shape;731;p15"/>
          <p:cNvSpPr/>
          <p:nvPr/>
        </p:nvSpPr>
        <p:spPr>
          <a:xfrm>
            <a:off x="6789433" y="7122958"/>
            <a:ext cx="1501588" cy="144564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5">
              <a:alphaModFix/>
            </a:blip>
            <a:stretch>
              <a:fillRect/>
            </a:stretch>
          </a:blipFill>
          <a:ln>
            <a:noFill/>
          </a:ln>
        </p:spPr>
      </p:sp>
      <p:grpSp>
        <p:nvGrpSpPr>
          <p:cNvPr id="235" name="Google Shape;732;p15"/>
          <p:cNvGrpSpPr/>
          <p:nvPr/>
        </p:nvGrpSpPr>
        <p:grpSpPr>
          <a:xfrm>
            <a:off x="6890929" y="7243386"/>
            <a:ext cx="1251409" cy="1204789"/>
            <a:chOff x="0" y="0"/>
            <a:chExt cx="812800" cy="812800"/>
          </a:xfrm>
        </p:grpSpPr>
        <p:sp>
          <p:nvSpPr>
            <p:cNvPr id="236"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 name="מלבן 7"/>
          <p:cNvSpPr/>
          <p:nvPr/>
        </p:nvSpPr>
        <p:spPr>
          <a:xfrm>
            <a:off x="8332776" y="8090753"/>
            <a:ext cx="2581409" cy="1077218"/>
          </a:xfrm>
          <a:prstGeom prst="rect">
            <a:avLst/>
          </a:prstGeom>
        </p:spPr>
        <p:txBody>
          <a:bodyPr wrap="square">
            <a:spAutoFit/>
          </a:bodyPr>
          <a:lstStyle/>
          <a:p>
            <a:pPr algn="ctr"/>
            <a:r>
              <a:rPr lang="he-IL" sz="3200" dirty="0">
                <a:solidFill>
                  <a:srgbClr val="442155"/>
                </a:solidFill>
                <a:latin typeface="David" panose="020E0502060401010101" pitchFamily="34" charset="-79"/>
                <a:cs typeface="David" panose="020E0502060401010101" pitchFamily="34" charset="-79"/>
              </a:rPr>
              <a:t>הנחיה להורים ולמטפלים</a:t>
            </a:r>
          </a:p>
        </p:txBody>
      </p:sp>
      <p:grpSp>
        <p:nvGrpSpPr>
          <p:cNvPr id="262" name="Google Shape;719;p15"/>
          <p:cNvGrpSpPr/>
          <p:nvPr/>
        </p:nvGrpSpPr>
        <p:grpSpPr>
          <a:xfrm>
            <a:off x="12789860" y="7456723"/>
            <a:ext cx="4641972" cy="2091657"/>
            <a:chOff x="0" y="-190500"/>
            <a:chExt cx="1222577" cy="826331"/>
          </a:xfrm>
        </p:grpSpPr>
        <p:sp>
          <p:nvSpPr>
            <p:cNvPr id="263"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5" name="Google Shape;728;p15"/>
          <p:cNvGrpSpPr/>
          <p:nvPr/>
        </p:nvGrpSpPr>
        <p:grpSpPr>
          <a:xfrm>
            <a:off x="12340685" y="7129621"/>
            <a:ext cx="1623395" cy="1562917"/>
            <a:chOff x="0" y="0"/>
            <a:chExt cx="812800" cy="812800"/>
          </a:xfrm>
        </p:grpSpPr>
        <p:sp>
          <p:nvSpPr>
            <p:cNvPr id="266"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8" name="Google Shape;731;p15"/>
          <p:cNvSpPr/>
          <p:nvPr/>
        </p:nvSpPr>
        <p:spPr>
          <a:xfrm>
            <a:off x="12410185" y="7177392"/>
            <a:ext cx="1501588" cy="144564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5">
              <a:alphaModFix/>
            </a:blip>
            <a:stretch>
              <a:fillRect/>
            </a:stretch>
          </a:blipFill>
          <a:ln>
            <a:noFill/>
          </a:ln>
        </p:spPr>
      </p:sp>
      <p:grpSp>
        <p:nvGrpSpPr>
          <p:cNvPr id="269" name="Google Shape;732;p15"/>
          <p:cNvGrpSpPr/>
          <p:nvPr/>
        </p:nvGrpSpPr>
        <p:grpSpPr>
          <a:xfrm>
            <a:off x="12511681" y="7297820"/>
            <a:ext cx="1251409" cy="1204789"/>
            <a:chOff x="0" y="0"/>
            <a:chExt cx="812800" cy="812800"/>
          </a:xfrm>
        </p:grpSpPr>
        <p:sp>
          <p:nvSpPr>
            <p:cNvPr id="270"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 name="מלבן 6"/>
          <p:cNvSpPr/>
          <p:nvPr/>
        </p:nvSpPr>
        <p:spPr>
          <a:xfrm>
            <a:off x="14168984" y="7890375"/>
            <a:ext cx="2813238" cy="1569660"/>
          </a:xfrm>
          <a:prstGeom prst="rect">
            <a:avLst/>
          </a:prstGeom>
        </p:spPr>
        <p:txBody>
          <a:bodyPr wrap="square">
            <a:spAutoFit/>
          </a:bodyPr>
          <a:lstStyle/>
          <a:p>
            <a:pPr algn="ctr"/>
            <a:r>
              <a:rPr lang="he-IL" sz="3200" dirty="0">
                <a:solidFill>
                  <a:srgbClr val="442155"/>
                </a:solidFill>
                <a:latin typeface="David" panose="020E0502060401010101" pitchFamily="34" charset="-79"/>
                <a:cs typeface="David" panose="020E0502060401010101" pitchFamily="34" charset="-79"/>
              </a:rPr>
              <a:t>יצירת סביבה בטוחה ולא שיפוטית</a:t>
            </a:r>
          </a:p>
        </p:txBody>
      </p:sp>
      <p:sp>
        <p:nvSpPr>
          <p:cNvPr id="296" name="מלבן 295"/>
          <p:cNvSpPr/>
          <p:nvPr/>
        </p:nvSpPr>
        <p:spPr>
          <a:xfrm>
            <a:off x="5997811" y="488591"/>
            <a:ext cx="6342874" cy="1200329"/>
          </a:xfrm>
          <a:prstGeom prst="rect">
            <a:avLst/>
          </a:prstGeom>
        </p:spPr>
        <p:txBody>
          <a:bodyPr wrap="square">
            <a:prstTxWarp prst="textPlain">
              <a:avLst/>
            </a:prstTxWarp>
            <a:spAutoFit/>
          </a:bodyPr>
          <a:lstStyle/>
          <a:p>
            <a:pPr lvl="0"/>
            <a:r>
              <a:rPr lang="en-US" sz="4000" b="1" dirty="0" err="1">
                <a:solidFill>
                  <a:schemeClr val="bg1"/>
                </a:solidFill>
                <a:effectLst>
                  <a:reflection blurRad="6350" stA="55000" endA="300" endPos="45500" dir="5400000" sy="-100000" algn="bl" rotWithShape="0"/>
                </a:effectLst>
                <a:latin typeface="David" panose="020E0502060401010101" pitchFamily="34" charset="-79"/>
                <a:cs typeface="David" panose="020E0502060401010101" pitchFamily="34" charset="-79"/>
              </a:rPr>
              <a:t>PsychoAI</a:t>
            </a:r>
            <a:r>
              <a:rPr lang="en-US" sz="4000" b="1" dirty="0">
                <a:solidFill>
                  <a:schemeClr val="bg1"/>
                </a:solidFill>
                <a:effectLst>
                  <a:reflection blurRad="6350" stA="55000" endA="300" endPos="45500" dir="5400000" sy="-100000" algn="bl" rotWithShape="0"/>
                </a:effectLst>
                <a:latin typeface="David" panose="020E0502060401010101" pitchFamily="34" charset="-79"/>
                <a:cs typeface="David" panose="020E0502060401010101" pitchFamily="34" charset="-79"/>
              </a:rPr>
              <a:t> </a:t>
            </a:r>
            <a:r>
              <a:rPr lang="he-IL" sz="4000" b="1" dirty="0">
                <a:solidFill>
                  <a:schemeClr val="bg1"/>
                </a:solidFill>
                <a:effectLst>
                  <a:reflection blurRad="6350" stA="55000" endA="300" endPos="45500" dir="5400000" sy="-100000" algn="bl" rotWithShape="0"/>
                </a:effectLst>
                <a:latin typeface="David" panose="020E0502060401010101" pitchFamily="34" charset="-79"/>
                <a:cs typeface="David" panose="020E0502060401010101" pitchFamily="34" charset="-79"/>
              </a:rPr>
              <a:t>מטרות האפליקציה </a:t>
            </a:r>
            <a:r>
              <a:rPr lang="en-US" sz="4000" b="1" dirty="0">
                <a:solidFill>
                  <a:schemeClr val="bg1"/>
                </a:solidFill>
                <a:effectLst>
                  <a:reflection blurRad="6350" stA="55000" endA="300" endPos="45500" dir="5400000" sy="-100000" algn="bl" rotWithShape="0"/>
                </a:effectLst>
                <a:latin typeface="David" panose="020E0502060401010101" pitchFamily="34" charset="-79"/>
                <a:cs typeface="David" panose="020E0502060401010101" pitchFamily="34" charset="-79"/>
              </a:rPr>
              <a:t> </a:t>
            </a:r>
            <a:endParaRPr lang="he-IL" sz="4000" b="1" dirty="0">
              <a:solidFill>
                <a:schemeClr val="bg1"/>
              </a:solidFill>
              <a:effectLst>
                <a:reflection blurRad="6350" stA="55000" endA="300" endPos="45500" dir="5400000" sy="-100000" algn="bl" rotWithShape="0"/>
              </a:effectLst>
              <a:latin typeface="David" panose="020E0502060401010101" pitchFamily="34" charset="-79"/>
              <a:cs typeface="David" panose="020E0502060401010101" pitchFamily="34" charset="-79"/>
            </a:endParaRPr>
          </a:p>
          <a:p>
            <a:r>
              <a:rPr lang="he-IL" sz="3200" b="1" dirty="0">
                <a:solidFill>
                  <a:srgbClr val="60C7F6"/>
                </a:solidFill>
                <a:latin typeface="David" panose="020E0502060401010101" pitchFamily="34" charset="-79"/>
                <a:cs typeface="David" panose="020E0502060401010101" pitchFamily="34" charset="-79"/>
              </a:rPr>
              <a:t>  </a:t>
            </a:r>
          </a:p>
        </p:txBody>
      </p:sp>
      <p:grpSp>
        <p:nvGrpSpPr>
          <p:cNvPr id="16" name="קבוצה 15">
            <a:extLst>
              <a:ext uri="{FF2B5EF4-FFF2-40B4-BE49-F238E27FC236}">
                <a16:creationId xmlns:a16="http://schemas.microsoft.com/office/drawing/2014/main" id="{8B79610C-9960-85BD-8326-F3CCCAD342E9}"/>
              </a:ext>
            </a:extLst>
          </p:cNvPr>
          <p:cNvGrpSpPr/>
          <p:nvPr/>
        </p:nvGrpSpPr>
        <p:grpSpPr>
          <a:xfrm>
            <a:off x="3603600" y="1963858"/>
            <a:ext cx="10902489" cy="2484569"/>
            <a:chOff x="3603600" y="1963858"/>
            <a:chExt cx="10902489" cy="2484569"/>
          </a:xfrm>
        </p:grpSpPr>
        <p:grpSp>
          <p:nvGrpSpPr>
            <p:cNvPr id="274" name="Google Shape;719;p15"/>
            <p:cNvGrpSpPr/>
            <p:nvPr/>
          </p:nvGrpSpPr>
          <p:grpSpPr>
            <a:xfrm>
              <a:off x="9864117" y="2356770"/>
              <a:ext cx="4641972" cy="2091657"/>
              <a:chOff x="0" y="-190500"/>
              <a:chExt cx="1222577" cy="826331"/>
            </a:xfrm>
          </p:grpSpPr>
          <p:sp>
            <p:nvSpPr>
              <p:cNvPr id="275"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728;p15"/>
            <p:cNvGrpSpPr/>
            <p:nvPr/>
          </p:nvGrpSpPr>
          <p:grpSpPr>
            <a:xfrm>
              <a:off x="9414942" y="2029668"/>
              <a:ext cx="1623395" cy="1562917"/>
              <a:chOff x="0" y="0"/>
              <a:chExt cx="812800" cy="812800"/>
            </a:xfrm>
          </p:grpSpPr>
          <p:sp>
            <p:nvSpPr>
              <p:cNvPr id="278"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0" name="Google Shape;731;p15"/>
            <p:cNvSpPr/>
            <p:nvPr/>
          </p:nvSpPr>
          <p:spPr>
            <a:xfrm>
              <a:off x="9484442" y="2077439"/>
              <a:ext cx="1501588" cy="144564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5">
                <a:alphaModFix/>
              </a:blip>
              <a:stretch>
                <a:fillRect/>
              </a:stretch>
            </a:blipFill>
            <a:ln>
              <a:noFill/>
            </a:ln>
          </p:spPr>
        </p:sp>
        <p:grpSp>
          <p:nvGrpSpPr>
            <p:cNvPr id="281" name="Google Shape;732;p15"/>
            <p:cNvGrpSpPr/>
            <p:nvPr/>
          </p:nvGrpSpPr>
          <p:grpSpPr>
            <a:xfrm>
              <a:off x="9585938" y="2197867"/>
              <a:ext cx="1251409" cy="1204789"/>
              <a:chOff x="0" y="0"/>
              <a:chExt cx="812800" cy="812800"/>
            </a:xfrm>
          </p:grpSpPr>
          <p:sp>
            <p:nvSpPr>
              <p:cNvPr id="282"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719;p15"/>
            <p:cNvGrpSpPr/>
            <p:nvPr/>
          </p:nvGrpSpPr>
          <p:grpSpPr>
            <a:xfrm>
              <a:off x="4052775" y="2290960"/>
              <a:ext cx="4641972" cy="2091657"/>
              <a:chOff x="0" y="-190500"/>
              <a:chExt cx="1222577" cy="826331"/>
            </a:xfrm>
          </p:grpSpPr>
          <p:sp>
            <p:nvSpPr>
              <p:cNvPr id="286"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728;p15"/>
            <p:cNvGrpSpPr/>
            <p:nvPr/>
          </p:nvGrpSpPr>
          <p:grpSpPr>
            <a:xfrm>
              <a:off x="3603600" y="1963858"/>
              <a:ext cx="1623395" cy="1562917"/>
              <a:chOff x="0" y="0"/>
              <a:chExt cx="812800" cy="812800"/>
            </a:xfrm>
          </p:grpSpPr>
          <p:sp>
            <p:nvSpPr>
              <p:cNvPr id="289"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731;p15"/>
            <p:cNvSpPr/>
            <p:nvPr/>
          </p:nvSpPr>
          <p:spPr>
            <a:xfrm>
              <a:off x="3673100" y="2011629"/>
              <a:ext cx="1501588" cy="144564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5">
                <a:alphaModFix/>
              </a:blip>
              <a:stretch>
                <a:fillRect/>
              </a:stretch>
            </a:blipFill>
            <a:ln>
              <a:noFill/>
            </a:ln>
          </p:spPr>
        </p:sp>
        <p:grpSp>
          <p:nvGrpSpPr>
            <p:cNvPr id="292" name="Google Shape;732;p15"/>
            <p:cNvGrpSpPr/>
            <p:nvPr/>
          </p:nvGrpSpPr>
          <p:grpSpPr>
            <a:xfrm>
              <a:off x="3774596" y="2132057"/>
              <a:ext cx="1251409" cy="1204789"/>
              <a:chOff x="0" y="0"/>
              <a:chExt cx="812800" cy="812800"/>
            </a:xfrm>
          </p:grpSpPr>
          <p:sp>
            <p:nvSpPr>
              <p:cNvPr id="293"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מלבן 1"/>
            <p:cNvSpPr/>
            <p:nvPr/>
          </p:nvSpPr>
          <p:spPr>
            <a:xfrm>
              <a:off x="10740830" y="3333536"/>
              <a:ext cx="3377848" cy="584775"/>
            </a:xfrm>
            <a:prstGeom prst="rect">
              <a:avLst/>
            </a:prstGeom>
          </p:spPr>
          <p:txBody>
            <a:bodyPr wrap="none">
              <a:spAutoFit/>
            </a:bodyPr>
            <a:lstStyle/>
            <a:p>
              <a:pPr algn="ctr"/>
              <a:r>
                <a:rPr lang="he-IL" sz="3200" dirty="0">
                  <a:solidFill>
                    <a:srgbClr val="442155"/>
                  </a:solidFill>
                  <a:latin typeface="David" panose="020E0502060401010101" pitchFamily="34" charset="-79"/>
                  <a:cs typeface="David" panose="020E0502060401010101" pitchFamily="34" charset="-79"/>
                </a:rPr>
                <a:t>תמיכה רגשית </a:t>
              </a:r>
              <a:r>
                <a:rPr lang="he-IL" sz="3200" dirty="0" err="1">
                  <a:solidFill>
                    <a:srgbClr val="442155"/>
                  </a:solidFill>
                  <a:latin typeface="David" panose="020E0502060401010101" pitchFamily="34" charset="-79"/>
                  <a:cs typeface="David" panose="020E0502060401010101" pitchFamily="34" charset="-79"/>
                </a:rPr>
                <a:t>מיידית</a:t>
              </a:r>
              <a:endParaRPr lang="he-IL" sz="3200" dirty="0">
                <a:solidFill>
                  <a:srgbClr val="442155"/>
                </a:solidFill>
                <a:latin typeface="David" panose="020E0502060401010101" pitchFamily="34" charset="-79"/>
                <a:cs typeface="David" panose="020E0502060401010101" pitchFamily="34" charset="-79"/>
              </a:endParaRPr>
            </a:p>
          </p:txBody>
        </p:sp>
        <p:sp>
          <p:nvSpPr>
            <p:cNvPr id="3" name="מלבן 2"/>
            <p:cNvSpPr/>
            <p:nvPr/>
          </p:nvSpPr>
          <p:spPr>
            <a:xfrm>
              <a:off x="5139658" y="2945363"/>
              <a:ext cx="2988668" cy="1077218"/>
            </a:xfrm>
            <a:prstGeom prst="rect">
              <a:avLst/>
            </a:prstGeom>
          </p:spPr>
          <p:txBody>
            <a:bodyPr wrap="square">
              <a:spAutoFit/>
            </a:bodyPr>
            <a:lstStyle/>
            <a:p>
              <a:pPr algn="ctr"/>
              <a:r>
                <a:rPr lang="he-IL" sz="3200" dirty="0">
                  <a:solidFill>
                    <a:srgbClr val="442155"/>
                  </a:solidFill>
                  <a:latin typeface="David" panose="020E0502060401010101" pitchFamily="34" charset="-79"/>
                  <a:cs typeface="David" panose="020E0502060401010101" pitchFamily="34" charset="-79"/>
                </a:rPr>
                <a:t>מעקב אחרי רגשות והתפתחות אישית</a:t>
              </a:r>
            </a:p>
          </p:txBody>
        </p:sp>
        <p:sp>
          <p:nvSpPr>
            <p:cNvPr id="10" name="מלבן 9"/>
            <p:cNvSpPr/>
            <p:nvPr/>
          </p:nvSpPr>
          <p:spPr>
            <a:xfrm>
              <a:off x="9691141" y="2223875"/>
              <a:ext cx="1573068" cy="1107996"/>
            </a:xfrm>
            <a:prstGeom prst="rect">
              <a:avLst/>
            </a:prstGeom>
          </p:spPr>
          <p:txBody>
            <a:bodyPr wrap="square">
              <a:spAutoFit/>
            </a:bodyPr>
            <a:lstStyle/>
            <a:p>
              <a:r>
                <a:rPr lang="he-IL" sz="6600" dirty="0">
                  <a:solidFill>
                    <a:schemeClr val="bg1"/>
                  </a:solidFill>
                </a:rPr>
                <a:t>🆘</a:t>
              </a:r>
            </a:p>
          </p:txBody>
        </p:sp>
        <p:sp>
          <p:nvSpPr>
            <p:cNvPr id="11" name="מלבן 10"/>
            <p:cNvSpPr/>
            <p:nvPr/>
          </p:nvSpPr>
          <p:spPr>
            <a:xfrm>
              <a:off x="3975791" y="2290151"/>
              <a:ext cx="1539843" cy="1015663"/>
            </a:xfrm>
            <a:prstGeom prst="rect">
              <a:avLst/>
            </a:prstGeom>
          </p:spPr>
          <p:txBody>
            <a:bodyPr wrap="square">
              <a:spAutoFit/>
            </a:bodyPr>
            <a:lstStyle/>
            <a:p>
              <a:r>
                <a:rPr lang="he-IL" sz="6000" dirty="0">
                  <a:solidFill>
                    <a:schemeClr val="bg1"/>
                  </a:solidFill>
                </a:rPr>
                <a:t>📊</a:t>
              </a:r>
            </a:p>
          </p:txBody>
        </p:sp>
      </p:grpSp>
      <p:pic>
        <p:nvPicPr>
          <p:cNvPr id="14" name="תמונה 13"/>
          <p:cNvPicPr>
            <a:picLocks noChangeAspect="1"/>
          </p:cNvPicPr>
          <p:nvPr/>
        </p:nvPicPr>
        <p:blipFill>
          <a:blip r:embed="rId6"/>
          <a:stretch>
            <a:fillRect/>
          </a:stretch>
        </p:blipFill>
        <p:spPr>
          <a:xfrm>
            <a:off x="12753012" y="7301411"/>
            <a:ext cx="799031" cy="1163588"/>
          </a:xfrm>
          <a:prstGeom prst="rect">
            <a:avLst/>
          </a:prstGeom>
        </p:spPr>
      </p:pic>
      <p:pic>
        <p:nvPicPr>
          <p:cNvPr id="12" name="תמונה 11"/>
          <p:cNvPicPr>
            <a:picLocks noChangeAspect="1"/>
          </p:cNvPicPr>
          <p:nvPr/>
        </p:nvPicPr>
        <p:blipFill>
          <a:blip r:embed="rId7"/>
          <a:stretch>
            <a:fillRect/>
          </a:stretch>
        </p:blipFill>
        <p:spPr>
          <a:xfrm>
            <a:off x="989606" y="7278482"/>
            <a:ext cx="1021879" cy="1108848"/>
          </a:xfrm>
          <a:prstGeom prst="rect">
            <a:avLst/>
          </a:prstGeom>
        </p:spPr>
      </p:pic>
      <p:sp>
        <p:nvSpPr>
          <p:cNvPr id="13" name="מלבן 12"/>
          <p:cNvSpPr/>
          <p:nvPr/>
        </p:nvSpPr>
        <p:spPr>
          <a:xfrm>
            <a:off x="6996579" y="7603677"/>
            <a:ext cx="1107996" cy="646331"/>
          </a:xfrm>
          <a:prstGeom prst="rect">
            <a:avLst/>
          </a:prstGeom>
        </p:spPr>
        <p:txBody>
          <a:bodyPr wrap="none">
            <a:spAutoFit/>
          </a:bodyPr>
          <a:lstStyle/>
          <a:p>
            <a:r>
              <a:rPr lang="he-IL" sz="3600" dirty="0">
                <a:solidFill>
                  <a:schemeClr val="bg1"/>
                </a:solidFill>
              </a:rPr>
              <a:t>👨‍👩‍</a:t>
            </a:r>
          </a:p>
        </p:txBody>
      </p:sp>
      <p:grpSp>
        <p:nvGrpSpPr>
          <p:cNvPr id="19" name="קבוצה 18">
            <a:extLst>
              <a:ext uri="{FF2B5EF4-FFF2-40B4-BE49-F238E27FC236}">
                <a16:creationId xmlns:a16="http://schemas.microsoft.com/office/drawing/2014/main" id="{22D0917E-602D-FDD1-28E6-8B6AD964F8B7}"/>
              </a:ext>
            </a:extLst>
          </p:cNvPr>
          <p:cNvGrpSpPr/>
          <p:nvPr/>
        </p:nvGrpSpPr>
        <p:grpSpPr>
          <a:xfrm>
            <a:off x="732227" y="4507837"/>
            <a:ext cx="16699605" cy="2532870"/>
            <a:chOff x="732227" y="4507837"/>
            <a:chExt cx="16699605" cy="2532870"/>
          </a:xfrm>
        </p:grpSpPr>
        <p:grpSp>
          <p:nvGrpSpPr>
            <p:cNvPr id="192" name="Google Shape;719;p15"/>
            <p:cNvGrpSpPr/>
            <p:nvPr/>
          </p:nvGrpSpPr>
          <p:grpSpPr>
            <a:xfrm>
              <a:off x="1181402" y="4834939"/>
              <a:ext cx="4641972" cy="2091657"/>
              <a:chOff x="0" y="-190500"/>
              <a:chExt cx="1222577" cy="826331"/>
            </a:xfrm>
          </p:grpSpPr>
          <p:sp>
            <p:nvSpPr>
              <p:cNvPr id="193"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728;p15"/>
            <p:cNvGrpSpPr/>
            <p:nvPr/>
          </p:nvGrpSpPr>
          <p:grpSpPr>
            <a:xfrm>
              <a:off x="732227" y="4507837"/>
              <a:ext cx="1623395" cy="1562917"/>
              <a:chOff x="0" y="0"/>
              <a:chExt cx="812800" cy="812800"/>
            </a:xfrm>
          </p:grpSpPr>
          <p:sp>
            <p:nvSpPr>
              <p:cNvPr id="196"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8" name="Google Shape;731;p15"/>
            <p:cNvSpPr/>
            <p:nvPr/>
          </p:nvSpPr>
          <p:spPr>
            <a:xfrm>
              <a:off x="801727" y="4555608"/>
              <a:ext cx="1501588" cy="144564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5">
                <a:alphaModFix/>
              </a:blip>
              <a:stretch>
                <a:fillRect/>
              </a:stretch>
            </a:blipFill>
            <a:ln>
              <a:noFill/>
            </a:ln>
          </p:spPr>
        </p:sp>
        <p:grpSp>
          <p:nvGrpSpPr>
            <p:cNvPr id="199" name="Google Shape;732;p15"/>
            <p:cNvGrpSpPr/>
            <p:nvPr/>
          </p:nvGrpSpPr>
          <p:grpSpPr>
            <a:xfrm>
              <a:off x="903223" y="4676036"/>
              <a:ext cx="1251409" cy="1204789"/>
              <a:chOff x="0" y="0"/>
              <a:chExt cx="812800" cy="812800"/>
            </a:xfrm>
          </p:grpSpPr>
          <p:sp>
            <p:nvSpPr>
              <p:cNvPr id="200"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מלבן 5"/>
            <p:cNvSpPr/>
            <p:nvPr/>
          </p:nvSpPr>
          <p:spPr>
            <a:xfrm>
              <a:off x="2141486" y="5401326"/>
              <a:ext cx="3170758" cy="1569660"/>
            </a:xfrm>
            <a:prstGeom prst="rect">
              <a:avLst/>
            </a:prstGeom>
          </p:spPr>
          <p:txBody>
            <a:bodyPr wrap="square">
              <a:spAutoFit/>
            </a:bodyPr>
            <a:lstStyle/>
            <a:p>
              <a:pPr algn="ctr"/>
              <a:r>
                <a:rPr lang="he-IL" sz="3200" dirty="0">
                  <a:solidFill>
                    <a:srgbClr val="442155"/>
                  </a:solidFill>
                  <a:latin typeface="David" panose="020E0502060401010101" pitchFamily="34" charset="-79"/>
                  <a:cs typeface="David" panose="020E0502060401010101" pitchFamily="34" charset="-79"/>
                </a:rPr>
                <a:t>הגברת מודעות לרגשות ולדרכי טיפול</a:t>
              </a:r>
            </a:p>
          </p:txBody>
        </p:sp>
        <p:grpSp>
          <p:nvGrpSpPr>
            <p:cNvPr id="216" name="Google Shape;719;p15"/>
            <p:cNvGrpSpPr/>
            <p:nvPr/>
          </p:nvGrpSpPr>
          <p:grpSpPr>
            <a:xfrm>
              <a:off x="7119239" y="4901653"/>
              <a:ext cx="4641972" cy="2091657"/>
              <a:chOff x="0" y="-190500"/>
              <a:chExt cx="1222577" cy="826331"/>
            </a:xfrm>
          </p:grpSpPr>
          <p:sp>
            <p:nvSpPr>
              <p:cNvPr id="217"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728;p15"/>
            <p:cNvGrpSpPr/>
            <p:nvPr/>
          </p:nvGrpSpPr>
          <p:grpSpPr>
            <a:xfrm>
              <a:off x="6670064" y="4574551"/>
              <a:ext cx="1623395" cy="1562917"/>
              <a:chOff x="0" y="0"/>
              <a:chExt cx="812800" cy="812800"/>
            </a:xfrm>
          </p:grpSpPr>
          <p:sp>
            <p:nvSpPr>
              <p:cNvPr id="220"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731;p15"/>
            <p:cNvSpPr/>
            <p:nvPr/>
          </p:nvSpPr>
          <p:spPr>
            <a:xfrm>
              <a:off x="6739564" y="4622322"/>
              <a:ext cx="1501588" cy="144564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5">
                <a:alphaModFix/>
              </a:blip>
              <a:stretch>
                <a:fillRect/>
              </a:stretch>
            </a:blipFill>
            <a:ln>
              <a:noFill/>
            </a:ln>
          </p:spPr>
        </p:sp>
        <p:grpSp>
          <p:nvGrpSpPr>
            <p:cNvPr id="223" name="Google Shape;732;p15"/>
            <p:cNvGrpSpPr/>
            <p:nvPr/>
          </p:nvGrpSpPr>
          <p:grpSpPr>
            <a:xfrm>
              <a:off x="6841060" y="4742750"/>
              <a:ext cx="1251409" cy="1204789"/>
              <a:chOff x="0" y="0"/>
              <a:chExt cx="812800" cy="812800"/>
            </a:xfrm>
          </p:grpSpPr>
          <p:sp>
            <p:nvSpPr>
              <p:cNvPr id="224"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מלבן 4"/>
            <p:cNvSpPr/>
            <p:nvPr/>
          </p:nvSpPr>
          <p:spPr>
            <a:xfrm>
              <a:off x="8566534" y="5828688"/>
              <a:ext cx="2425664" cy="584775"/>
            </a:xfrm>
            <a:prstGeom prst="rect">
              <a:avLst/>
            </a:prstGeom>
          </p:spPr>
          <p:txBody>
            <a:bodyPr wrap="none">
              <a:spAutoFit/>
            </a:bodyPr>
            <a:lstStyle/>
            <a:p>
              <a:pPr algn="ctr"/>
              <a:r>
                <a:rPr lang="he-IL" sz="3200" dirty="0">
                  <a:solidFill>
                    <a:srgbClr val="442155"/>
                  </a:solidFill>
                  <a:latin typeface="David" panose="020E0502060401010101" pitchFamily="34" charset="-79"/>
                  <a:cs typeface="David" panose="020E0502060401010101" pitchFamily="34" charset="-79"/>
                </a:rPr>
                <a:t>התאמה אישית</a:t>
              </a:r>
            </a:p>
          </p:txBody>
        </p:sp>
        <p:grpSp>
          <p:nvGrpSpPr>
            <p:cNvPr id="240" name="Google Shape;719;p15"/>
            <p:cNvGrpSpPr/>
            <p:nvPr/>
          </p:nvGrpSpPr>
          <p:grpSpPr>
            <a:xfrm>
              <a:off x="12789860" y="4949050"/>
              <a:ext cx="4641972" cy="2091657"/>
              <a:chOff x="0" y="-190500"/>
              <a:chExt cx="1222577" cy="826331"/>
            </a:xfrm>
          </p:grpSpPr>
          <p:sp>
            <p:nvSpPr>
              <p:cNvPr id="241"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3" name="Google Shape;728;p15"/>
            <p:cNvGrpSpPr/>
            <p:nvPr/>
          </p:nvGrpSpPr>
          <p:grpSpPr>
            <a:xfrm>
              <a:off x="12340685" y="4621948"/>
              <a:ext cx="1623395" cy="1562917"/>
              <a:chOff x="0" y="0"/>
              <a:chExt cx="812800" cy="812800"/>
            </a:xfrm>
          </p:grpSpPr>
          <p:sp>
            <p:nvSpPr>
              <p:cNvPr id="244"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6" name="Google Shape;731;p15"/>
            <p:cNvSpPr/>
            <p:nvPr/>
          </p:nvSpPr>
          <p:spPr>
            <a:xfrm>
              <a:off x="12410185" y="4669719"/>
              <a:ext cx="1501588" cy="144564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5">
                <a:alphaModFix/>
              </a:blip>
              <a:stretch>
                <a:fillRect/>
              </a:stretch>
            </a:blipFill>
            <a:ln>
              <a:noFill/>
            </a:ln>
          </p:spPr>
        </p:sp>
        <p:grpSp>
          <p:nvGrpSpPr>
            <p:cNvPr id="247" name="Google Shape;732;p15"/>
            <p:cNvGrpSpPr/>
            <p:nvPr/>
          </p:nvGrpSpPr>
          <p:grpSpPr>
            <a:xfrm>
              <a:off x="12511681" y="4790147"/>
              <a:ext cx="1251409" cy="1204789"/>
              <a:chOff x="0" y="0"/>
              <a:chExt cx="812800" cy="812800"/>
            </a:xfrm>
          </p:grpSpPr>
          <p:sp>
            <p:nvSpPr>
              <p:cNvPr id="248"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מלבן 3"/>
            <p:cNvSpPr/>
            <p:nvPr/>
          </p:nvSpPr>
          <p:spPr>
            <a:xfrm>
              <a:off x="14015946" y="5403406"/>
              <a:ext cx="2766912" cy="1569660"/>
            </a:xfrm>
            <a:prstGeom prst="rect">
              <a:avLst/>
            </a:prstGeom>
          </p:spPr>
          <p:txBody>
            <a:bodyPr wrap="square">
              <a:spAutoFit/>
            </a:bodyPr>
            <a:lstStyle/>
            <a:p>
              <a:pPr algn="ctr"/>
              <a:r>
                <a:rPr lang="he-IL" sz="3200" dirty="0">
                  <a:solidFill>
                    <a:srgbClr val="442155"/>
                  </a:solidFill>
                  <a:latin typeface="David" panose="020E0502060401010101" pitchFamily="34" charset="-79"/>
                  <a:cs typeface="David" panose="020E0502060401010101" pitchFamily="34" charset="-79"/>
                </a:rPr>
                <a:t>טכניקות לפיתוח רגשי ולניהול רגשות</a:t>
              </a:r>
            </a:p>
          </p:txBody>
        </p:sp>
        <p:pic>
          <p:nvPicPr>
            <p:cNvPr id="15" name="תמונה 14"/>
            <p:cNvPicPr>
              <a:picLocks noChangeAspect="1"/>
            </p:cNvPicPr>
            <p:nvPr/>
          </p:nvPicPr>
          <p:blipFill>
            <a:blip r:embed="rId8"/>
            <a:stretch>
              <a:fillRect/>
            </a:stretch>
          </p:blipFill>
          <p:spPr>
            <a:xfrm>
              <a:off x="12698154" y="4777694"/>
              <a:ext cx="966420" cy="1093705"/>
            </a:xfrm>
            <a:prstGeom prst="rect">
              <a:avLst/>
            </a:prstGeom>
          </p:spPr>
        </p:pic>
        <p:sp>
          <p:nvSpPr>
            <p:cNvPr id="17" name="מלבן 16"/>
            <p:cNvSpPr/>
            <p:nvPr/>
          </p:nvSpPr>
          <p:spPr>
            <a:xfrm>
              <a:off x="1057378" y="4748534"/>
              <a:ext cx="954107" cy="1015663"/>
            </a:xfrm>
            <a:prstGeom prst="rect">
              <a:avLst/>
            </a:prstGeom>
          </p:spPr>
          <p:txBody>
            <a:bodyPr wrap="none">
              <a:spAutoFit/>
            </a:bodyPr>
            <a:lstStyle/>
            <a:p>
              <a:r>
                <a:rPr lang="he-IL" sz="6000" dirty="0">
                  <a:solidFill>
                    <a:schemeClr val="bg1"/>
                  </a:solidFill>
                </a:rPr>
                <a:t>💡</a:t>
              </a:r>
            </a:p>
          </p:txBody>
        </p:sp>
        <p:pic>
          <p:nvPicPr>
            <p:cNvPr id="18" name="תמונה 17"/>
            <p:cNvPicPr>
              <a:picLocks noChangeAspect="1"/>
            </p:cNvPicPr>
            <p:nvPr/>
          </p:nvPicPr>
          <p:blipFill>
            <a:blip r:embed="rId9"/>
            <a:stretch>
              <a:fillRect/>
            </a:stretch>
          </p:blipFill>
          <p:spPr>
            <a:xfrm>
              <a:off x="7039611" y="4919842"/>
              <a:ext cx="1008042" cy="988373"/>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118" y="-67"/>
            <a:ext cx="18288118" cy="10431729"/>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4" name="Google Shape;934;p17"/>
          <p:cNvPicPr preferRelativeResize="0"/>
          <p:nvPr/>
        </p:nvPicPr>
        <p:blipFill>
          <a:blip r:embed="rId3">
            <a:alphaModFix/>
          </a:blip>
          <a:stretch>
            <a:fillRect/>
          </a:stretch>
        </p:blipFill>
        <p:spPr>
          <a:xfrm>
            <a:off x="-1859300" y="18550"/>
            <a:ext cx="22685906" cy="10268451"/>
          </a:xfrm>
          <a:prstGeom prst="rect">
            <a:avLst/>
          </a:prstGeom>
          <a:noFill/>
          <a:ln>
            <a:noFill/>
          </a:ln>
        </p:spPr>
      </p:pic>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6" name="Google Shape;976;p17"/>
          <p:cNvPicPr preferRelativeResize="0"/>
          <p:nvPr/>
        </p:nvPicPr>
        <p:blipFill>
          <a:blip r:embed="rId4">
            <a:alphaModFix/>
          </a:blip>
          <a:stretch>
            <a:fillRect/>
          </a:stretch>
        </p:blipFill>
        <p:spPr>
          <a:xfrm>
            <a:off x="15878325" y="8388100"/>
            <a:ext cx="5508824" cy="1671600"/>
          </a:xfrm>
          <a:prstGeom prst="rect">
            <a:avLst/>
          </a:prstGeom>
          <a:noFill/>
          <a:ln>
            <a:noFill/>
          </a:ln>
        </p:spPr>
      </p:pic>
      <p:grpSp>
        <p:nvGrpSpPr>
          <p:cNvPr id="40" name="Google Shape;1442;p24"/>
          <p:cNvGrpSpPr/>
          <p:nvPr/>
        </p:nvGrpSpPr>
        <p:grpSpPr>
          <a:xfrm>
            <a:off x="8103058" y="1948738"/>
            <a:ext cx="1629907" cy="1629907"/>
            <a:chOff x="0" y="0"/>
            <a:chExt cx="2173210" cy="2173210"/>
          </a:xfrm>
        </p:grpSpPr>
        <p:grpSp>
          <p:nvGrpSpPr>
            <p:cNvPr id="41" name="Google Shape;1443;p24"/>
            <p:cNvGrpSpPr/>
            <p:nvPr/>
          </p:nvGrpSpPr>
          <p:grpSpPr>
            <a:xfrm>
              <a:off x="0" y="0"/>
              <a:ext cx="2173210" cy="2173210"/>
              <a:chOff x="0" y="0"/>
              <a:chExt cx="812800" cy="812800"/>
            </a:xfrm>
          </p:grpSpPr>
          <p:sp>
            <p:nvSpPr>
              <p:cNvPr id="46" name="Google Shape;144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4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 name="Google Shape;144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5">
                <a:alphaModFix/>
              </a:blip>
              <a:stretch>
                <a:fillRect/>
              </a:stretch>
            </a:blipFill>
            <a:ln>
              <a:noFill/>
            </a:ln>
          </p:spPr>
        </p:sp>
        <p:grpSp>
          <p:nvGrpSpPr>
            <p:cNvPr id="43" name="Google Shape;1447;p24"/>
            <p:cNvGrpSpPr/>
            <p:nvPr/>
          </p:nvGrpSpPr>
          <p:grpSpPr>
            <a:xfrm>
              <a:off x="248986" y="248986"/>
              <a:ext cx="1675238" cy="1675238"/>
              <a:chOff x="0" y="0"/>
              <a:chExt cx="812800" cy="812800"/>
            </a:xfrm>
          </p:grpSpPr>
          <p:sp>
            <p:nvSpPr>
              <p:cNvPr id="44" name="Google Shape;144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 name="Google Shape;1450;p24"/>
          <p:cNvGrpSpPr/>
          <p:nvPr/>
        </p:nvGrpSpPr>
        <p:grpSpPr>
          <a:xfrm>
            <a:off x="8015297" y="6839148"/>
            <a:ext cx="1629907" cy="1629907"/>
            <a:chOff x="0" y="0"/>
            <a:chExt cx="2173210" cy="2173210"/>
          </a:xfrm>
        </p:grpSpPr>
        <p:grpSp>
          <p:nvGrpSpPr>
            <p:cNvPr id="49" name="Google Shape;1451;p24"/>
            <p:cNvGrpSpPr/>
            <p:nvPr/>
          </p:nvGrpSpPr>
          <p:grpSpPr>
            <a:xfrm>
              <a:off x="0" y="0"/>
              <a:ext cx="2173210" cy="2173210"/>
              <a:chOff x="0" y="0"/>
              <a:chExt cx="812800" cy="812800"/>
            </a:xfrm>
          </p:grpSpPr>
          <p:sp>
            <p:nvSpPr>
              <p:cNvPr id="54" name="Google Shape;145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5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 name="Google Shape;1454;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5">
                <a:alphaModFix/>
              </a:blip>
              <a:stretch>
                <a:fillRect/>
              </a:stretch>
            </a:blipFill>
            <a:ln>
              <a:noFill/>
            </a:ln>
          </p:spPr>
        </p:sp>
        <p:grpSp>
          <p:nvGrpSpPr>
            <p:cNvPr id="51" name="Google Shape;1455;p24"/>
            <p:cNvGrpSpPr/>
            <p:nvPr/>
          </p:nvGrpSpPr>
          <p:grpSpPr>
            <a:xfrm>
              <a:off x="248986" y="248986"/>
              <a:ext cx="1675238" cy="1675238"/>
              <a:chOff x="0" y="0"/>
              <a:chExt cx="812800" cy="812800"/>
            </a:xfrm>
          </p:grpSpPr>
          <p:sp>
            <p:nvSpPr>
              <p:cNvPr id="52" name="Google Shape;14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grpSp>
        <p:nvGrpSpPr>
          <p:cNvPr id="56" name="Google Shape;1458;p24"/>
          <p:cNvGrpSpPr/>
          <p:nvPr/>
        </p:nvGrpSpPr>
        <p:grpSpPr>
          <a:xfrm>
            <a:off x="5406414" y="5477716"/>
            <a:ext cx="1629907" cy="1629907"/>
            <a:chOff x="0" y="0"/>
            <a:chExt cx="2173210" cy="2173210"/>
          </a:xfrm>
        </p:grpSpPr>
        <p:grpSp>
          <p:nvGrpSpPr>
            <p:cNvPr id="57" name="Google Shape;1459;p24"/>
            <p:cNvGrpSpPr/>
            <p:nvPr/>
          </p:nvGrpSpPr>
          <p:grpSpPr>
            <a:xfrm>
              <a:off x="0" y="0"/>
              <a:ext cx="2173210" cy="2173210"/>
              <a:chOff x="0" y="0"/>
              <a:chExt cx="812800" cy="812800"/>
            </a:xfrm>
          </p:grpSpPr>
          <p:sp>
            <p:nvSpPr>
              <p:cNvPr id="62" name="Google Shape;146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6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8" name="Google Shape;1462;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5">
                <a:alphaModFix/>
              </a:blip>
              <a:stretch>
                <a:fillRect/>
              </a:stretch>
            </a:blipFill>
            <a:ln>
              <a:noFill/>
            </a:ln>
          </p:spPr>
        </p:sp>
        <p:grpSp>
          <p:nvGrpSpPr>
            <p:cNvPr id="59" name="Google Shape;1463;p24"/>
            <p:cNvGrpSpPr/>
            <p:nvPr/>
          </p:nvGrpSpPr>
          <p:grpSpPr>
            <a:xfrm>
              <a:off x="248986" y="248986"/>
              <a:ext cx="1675238" cy="1675238"/>
              <a:chOff x="0" y="0"/>
              <a:chExt cx="812800" cy="812800"/>
            </a:xfrm>
          </p:grpSpPr>
          <p:sp>
            <p:nvSpPr>
              <p:cNvPr id="60" name="Google Shape;14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6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4" name="Google Shape;1466;p24"/>
          <p:cNvGrpSpPr/>
          <p:nvPr/>
        </p:nvGrpSpPr>
        <p:grpSpPr>
          <a:xfrm>
            <a:off x="11327607" y="6054187"/>
            <a:ext cx="1629907" cy="1629907"/>
            <a:chOff x="0" y="0"/>
            <a:chExt cx="2173210" cy="2173210"/>
          </a:xfrm>
        </p:grpSpPr>
        <p:grpSp>
          <p:nvGrpSpPr>
            <p:cNvPr id="65" name="Google Shape;1467;p24"/>
            <p:cNvGrpSpPr/>
            <p:nvPr/>
          </p:nvGrpSpPr>
          <p:grpSpPr>
            <a:xfrm>
              <a:off x="0" y="0"/>
              <a:ext cx="2173210" cy="2173210"/>
              <a:chOff x="0" y="0"/>
              <a:chExt cx="812800" cy="812800"/>
            </a:xfrm>
          </p:grpSpPr>
          <p:sp>
            <p:nvSpPr>
              <p:cNvPr id="70" name="Google Shape;146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6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 name="Google Shape;1470;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5">
                <a:alphaModFix/>
              </a:blip>
              <a:stretch>
                <a:fillRect/>
              </a:stretch>
            </a:blipFill>
            <a:ln>
              <a:noFill/>
            </a:ln>
          </p:spPr>
        </p:sp>
        <p:grpSp>
          <p:nvGrpSpPr>
            <p:cNvPr id="67" name="Google Shape;1471;p24"/>
            <p:cNvGrpSpPr/>
            <p:nvPr/>
          </p:nvGrpSpPr>
          <p:grpSpPr>
            <a:xfrm>
              <a:off x="248986" y="248986"/>
              <a:ext cx="1675238" cy="1675238"/>
              <a:chOff x="0" y="0"/>
              <a:chExt cx="812800" cy="812800"/>
            </a:xfrm>
          </p:grpSpPr>
          <p:sp>
            <p:nvSpPr>
              <p:cNvPr id="68" name="Google Shape;147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47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grpSp>
        <p:nvGrpSpPr>
          <p:cNvPr id="72" name="Google Shape;1474;p24"/>
          <p:cNvGrpSpPr/>
          <p:nvPr/>
        </p:nvGrpSpPr>
        <p:grpSpPr>
          <a:xfrm>
            <a:off x="5373897" y="2986089"/>
            <a:ext cx="1754216" cy="1713942"/>
            <a:chOff x="0" y="0"/>
            <a:chExt cx="2173210" cy="2173210"/>
          </a:xfrm>
        </p:grpSpPr>
        <p:grpSp>
          <p:nvGrpSpPr>
            <p:cNvPr id="73" name="Google Shape;1475;p24"/>
            <p:cNvGrpSpPr/>
            <p:nvPr/>
          </p:nvGrpSpPr>
          <p:grpSpPr>
            <a:xfrm>
              <a:off x="0" y="0"/>
              <a:ext cx="2173210" cy="2173210"/>
              <a:chOff x="0" y="0"/>
              <a:chExt cx="812800" cy="812800"/>
            </a:xfrm>
          </p:grpSpPr>
          <p:sp>
            <p:nvSpPr>
              <p:cNvPr id="78" name="Google Shape;147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7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4" name="Google Shape;1478;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5">
                <a:alphaModFix/>
              </a:blip>
              <a:stretch>
                <a:fillRect/>
              </a:stretch>
            </a:blipFill>
            <a:ln>
              <a:noFill/>
            </a:ln>
          </p:spPr>
        </p:sp>
        <p:grpSp>
          <p:nvGrpSpPr>
            <p:cNvPr id="75" name="Google Shape;1479;p24"/>
            <p:cNvGrpSpPr/>
            <p:nvPr/>
          </p:nvGrpSpPr>
          <p:grpSpPr>
            <a:xfrm>
              <a:off x="248986" y="248986"/>
              <a:ext cx="1675238" cy="1675238"/>
              <a:chOff x="0" y="0"/>
              <a:chExt cx="812800" cy="812800"/>
            </a:xfrm>
          </p:grpSpPr>
          <p:sp>
            <p:nvSpPr>
              <p:cNvPr id="76" name="Google Shape;148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8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0" name="Google Shape;1482;p24"/>
          <p:cNvGrpSpPr/>
          <p:nvPr/>
        </p:nvGrpSpPr>
        <p:grpSpPr>
          <a:xfrm>
            <a:off x="11245281" y="3512429"/>
            <a:ext cx="1629907" cy="1629907"/>
            <a:chOff x="0" y="0"/>
            <a:chExt cx="2173210" cy="2173210"/>
          </a:xfrm>
        </p:grpSpPr>
        <p:grpSp>
          <p:nvGrpSpPr>
            <p:cNvPr id="81" name="Google Shape;1483;p24"/>
            <p:cNvGrpSpPr/>
            <p:nvPr/>
          </p:nvGrpSpPr>
          <p:grpSpPr>
            <a:xfrm>
              <a:off x="0" y="0"/>
              <a:ext cx="2173210" cy="2173210"/>
              <a:chOff x="0" y="0"/>
              <a:chExt cx="812800" cy="812800"/>
            </a:xfrm>
          </p:grpSpPr>
          <p:sp>
            <p:nvSpPr>
              <p:cNvPr id="86" name="Google Shape;148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8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 name="Google Shape;148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5">
                <a:alphaModFix/>
              </a:blip>
              <a:stretch>
                <a:fillRect/>
              </a:stretch>
            </a:blipFill>
            <a:ln>
              <a:noFill/>
            </a:ln>
          </p:spPr>
        </p:sp>
        <p:grpSp>
          <p:nvGrpSpPr>
            <p:cNvPr id="83" name="Google Shape;1487;p24"/>
            <p:cNvGrpSpPr/>
            <p:nvPr/>
          </p:nvGrpSpPr>
          <p:grpSpPr>
            <a:xfrm>
              <a:off x="248986" y="248986"/>
              <a:ext cx="1675238" cy="1675238"/>
              <a:chOff x="0" y="0"/>
              <a:chExt cx="812800" cy="812800"/>
            </a:xfrm>
          </p:grpSpPr>
          <p:sp>
            <p:nvSpPr>
              <p:cNvPr id="84" name="Google Shape;148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8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8" name="Google Shape;1490;p24"/>
          <p:cNvGrpSpPr/>
          <p:nvPr/>
        </p:nvGrpSpPr>
        <p:grpSpPr>
          <a:xfrm>
            <a:off x="3302728" y="1780376"/>
            <a:ext cx="3114596" cy="80027"/>
            <a:chOff x="0" y="0"/>
            <a:chExt cx="4152794" cy="106703"/>
          </a:xfrm>
        </p:grpSpPr>
        <p:grpSp>
          <p:nvGrpSpPr>
            <p:cNvPr id="89" name="Google Shape;1491;p24"/>
            <p:cNvGrpSpPr/>
            <p:nvPr/>
          </p:nvGrpSpPr>
          <p:grpSpPr>
            <a:xfrm>
              <a:off x="0" y="0"/>
              <a:ext cx="106703" cy="106703"/>
              <a:chOff x="0" y="0"/>
              <a:chExt cx="812800" cy="812800"/>
            </a:xfrm>
          </p:grpSpPr>
          <p:sp>
            <p:nvSpPr>
              <p:cNvPr id="117" name="Google Shape;14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93;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1494;p24"/>
            <p:cNvGrpSpPr/>
            <p:nvPr/>
          </p:nvGrpSpPr>
          <p:grpSpPr>
            <a:xfrm>
              <a:off x="1348697" y="0"/>
              <a:ext cx="106703" cy="106703"/>
              <a:chOff x="0" y="0"/>
              <a:chExt cx="812800" cy="812800"/>
            </a:xfrm>
          </p:grpSpPr>
          <p:sp>
            <p:nvSpPr>
              <p:cNvPr id="115" name="Google Shape;1495;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96;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1497;p24"/>
            <p:cNvGrpSpPr/>
            <p:nvPr/>
          </p:nvGrpSpPr>
          <p:grpSpPr>
            <a:xfrm>
              <a:off x="1798263" y="0"/>
              <a:ext cx="106703" cy="106703"/>
              <a:chOff x="0" y="0"/>
              <a:chExt cx="812800" cy="812800"/>
            </a:xfrm>
          </p:grpSpPr>
          <p:sp>
            <p:nvSpPr>
              <p:cNvPr id="113" name="Google Shape;149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99;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1500;p24"/>
            <p:cNvGrpSpPr/>
            <p:nvPr/>
          </p:nvGrpSpPr>
          <p:grpSpPr>
            <a:xfrm>
              <a:off x="2247828" y="0"/>
              <a:ext cx="106703" cy="106703"/>
              <a:chOff x="0" y="0"/>
              <a:chExt cx="812800" cy="812800"/>
            </a:xfrm>
          </p:grpSpPr>
          <p:sp>
            <p:nvSpPr>
              <p:cNvPr id="111" name="Google Shape;1501;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02;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1503;p24"/>
            <p:cNvGrpSpPr/>
            <p:nvPr/>
          </p:nvGrpSpPr>
          <p:grpSpPr>
            <a:xfrm>
              <a:off x="2697394" y="0"/>
              <a:ext cx="106703" cy="106703"/>
              <a:chOff x="0" y="0"/>
              <a:chExt cx="812800" cy="812800"/>
            </a:xfrm>
          </p:grpSpPr>
          <p:sp>
            <p:nvSpPr>
              <p:cNvPr id="109" name="Google Shape;150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05;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1506;p24"/>
            <p:cNvGrpSpPr/>
            <p:nvPr/>
          </p:nvGrpSpPr>
          <p:grpSpPr>
            <a:xfrm>
              <a:off x="3146959" y="0"/>
              <a:ext cx="106703" cy="106703"/>
              <a:chOff x="0" y="0"/>
              <a:chExt cx="812800" cy="812800"/>
            </a:xfrm>
          </p:grpSpPr>
          <p:sp>
            <p:nvSpPr>
              <p:cNvPr id="107" name="Google Shape;1507;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08;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1509;p24"/>
            <p:cNvGrpSpPr/>
            <p:nvPr/>
          </p:nvGrpSpPr>
          <p:grpSpPr>
            <a:xfrm>
              <a:off x="449566" y="0"/>
              <a:ext cx="106703" cy="106703"/>
              <a:chOff x="0" y="0"/>
              <a:chExt cx="812800" cy="812800"/>
            </a:xfrm>
          </p:grpSpPr>
          <p:sp>
            <p:nvSpPr>
              <p:cNvPr id="105" name="Google Shape;151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1512;p24"/>
            <p:cNvGrpSpPr/>
            <p:nvPr/>
          </p:nvGrpSpPr>
          <p:grpSpPr>
            <a:xfrm>
              <a:off x="899131" y="0"/>
              <a:ext cx="106703" cy="106703"/>
              <a:chOff x="0" y="0"/>
              <a:chExt cx="812800" cy="812800"/>
            </a:xfrm>
          </p:grpSpPr>
          <p:sp>
            <p:nvSpPr>
              <p:cNvPr id="103" name="Google Shape;151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14;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1515;p24"/>
            <p:cNvGrpSpPr/>
            <p:nvPr/>
          </p:nvGrpSpPr>
          <p:grpSpPr>
            <a:xfrm>
              <a:off x="3596525" y="0"/>
              <a:ext cx="106703" cy="106703"/>
              <a:chOff x="0" y="0"/>
              <a:chExt cx="812800" cy="812800"/>
            </a:xfrm>
          </p:grpSpPr>
          <p:sp>
            <p:nvSpPr>
              <p:cNvPr id="101" name="Google Shape;151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17;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1518;p24"/>
            <p:cNvGrpSpPr/>
            <p:nvPr/>
          </p:nvGrpSpPr>
          <p:grpSpPr>
            <a:xfrm>
              <a:off x="4046091" y="0"/>
              <a:ext cx="106703" cy="106703"/>
              <a:chOff x="0" y="0"/>
              <a:chExt cx="812800" cy="812800"/>
            </a:xfrm>
          </p:grpSpPr>
          <p:sp>
            <p:nvSpPr>
              <p:cNvPr id="99" name="Google Shape;151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20;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19" name="Google Shape;1533;p24"/>
          <p:cNvSpPr txBox="1"/>
          <p:nvPr/>
        </p:nvSpPr>
        <p:spPr>
          <a:xfrm>
            <a:off x="7141721" y="853015"/>
            <a:ext cx="3525300" cy="1200329"/>
          </a:xfrm>
          <a:prstGeom prst="rect">
            <a:avLst/>
          </a:prstGeom>
          <a:noFill/>
          <a:ln>
            <a:noFill/>
          </a:ln>
        </p:spPr>
        <p:txBody>
          <a:bodyPr spcFirstLastPara="1" wrap="square" lIns="0" tIns="0" rIns="0" bIns="0" anchor="t" anchorCtr="0">
            <a:spAutoFit/>
          </a:bodyPr>
          <a:lstStyle/>
          <a:p>
            <a:pPr algn="ctr"/>
            <a:r>
              <a:rPr lang="he-IL" sz="3200" dirty="0">
                <a:solidFill>
                  <a:schemeClr val="accent6"/>
                </a:solidFill>
                <a:latin typeface="David" panose="020E0502060401010101" pitchFamily="34" charset="-79"/>
                <a:cs typeface="David" panose="020E0502060401010101" pitchFamily="34" charset="-79"/>
              </a:rPr>
              <a:t>כלי משלים למטפלים ואנשי מקצוע</a:t>
            </a:r>
          </a:p>
          <a:p>
            <a:pPr marL="0" marR="0" lvl="0" indent="0" algn="l" rtl="0">
              <a:lnSpc>
                <a:spcPct val="100000"/>
              </a:lnSpc>
              <a:spcBef>
                <a:spcPts val="0"/>
              </a:spcBef>
              <a:spcAft>
                <a:spcPts val="0"/>
              </a:spcAft>
              <a:buNone/>
            </a:pPr>
            <a:endParaRPr dirty="0"/>
          </a:p>
        </p:txBody>
      </p:sp>
      <p:pic>
        <p:nvPicPr>
          <p:cNvPr id="120" name="Google Shape;1539;p24"/>
          <p:cNvPicPr preferRelativeResize="0"/>
          <p:nvPr/>
        </p:nvPicPr>
        <p:blipFill>
          <a:blip r:embed="rId6">
            <a:alphaModFix/>
          </a:blip>
          <a:stretch>
            <a:fillRect/>
          </a:stretch>
        </p:blipFill>
        <p:spPr>
          <a:xfrm>
            <a:off x="8514386" y="2338920"/>
            <a:ext cx="807250" cy="818865"/>
          </a:xfrm>
          <a:prstGeom prst="rect">
            <a:avLst/>
          </a:prstGeom>
          <a:noFill/>
          <a:ln>
            <a:noFill/>
          </a:ln>
        </p:spPr>
      </p:pic>
      <p:pic>
        <p:nvPicPr>
          <p:cNvPr id="121" name="Google Shape;1540;p24"/>
          <p:cNvPicPr preferRelativeResize="0"/>
          <p:nvPr/>
        </p:nvPicPr>
        <p:blipFill>
          <a:blip r:embed="rId7">
            <a:alphaModFix/>
          </a:blip>
          <a:stretch>
            <a:fillRect/>
          </a:stretch>
        </p:blipFill>
        <p:spPr>
          <a:xfrm>
            <a:off x="8514386" y="7359548"/>
            <a:ext cx="720325" cy="806968"/>
          </a:xfrm>
          <a:prstGeom prst="rect">
            <a:avLst/>
          </a:prstGeom>
          <a:noFill/>
          <a:ln>
            <a:noFill/>
          </a:ln>
        </p:spPr>
      </p:pic>
      <p:pic>
        <p:nvPicPr>
          <p:cNvPr id="124" name="Google Shape;1543;p24"/>
          <p:cNvPicPr preferRelativeResize="0"/>
          <p:nvPr/>
        </p:nvPicPr>
        <p:blipFill>
          <a:blip r:embed="rId8">
            <a:alphaModFix/>
          </a:blip>
          <a:stretch>
            <a:fillRect/>
          </a:stretch>
        </p:blipFill>
        <p:spPr>
          <a:xfrm>
            <a:off x="5776678" y="3471336"/>
            <a:ext cx="807250" cy="790188"/>
          </a:xfrm>
          <a:prstGeom prst="rect">
            <a:avLst/>
          </a:prstGeom>
          <a:noFill/>
          <a:ln>
            <a:noFill/>
          </a:ln>
        </p:spPr>
      </p:pic>
      <p:sp>
        <p:nvSpPr>
          <p:cNvPr id="126" name="TextBox 125"/>
          <p:cNvSpPr txBox="1"/>
          <p:nvPr/>
        </p:nvSpPr>
        <p:spPr>
          <a:xfrm>
            <a:off x="12571515" y="3568847"/>
            <a:ext cx="3418115" cy="1077218"/>
          </a:xfrm>
          <a:prstGeom prst="rect">
            <a:avLst/>
          </a:prstGeom>
          <a:noFill/>
        </p:spPr>
        <p:txBody>
          <a:bodyPr wrap="square" rtlCol="1">
            <a:spAutoFit/>
          </a:bodyPr>
          <a:lstStyle/>
          <a:p>
            <a:pPr algn="ctr"/>
            <a:r>
              <a:rPr lang="he-IL" sz="3200" dirty="0">
                <a:solidFill>
                  <a:schemeClr val="accent6"/>
                </a:solidFill>
                <a:latin typeface="David" panose="020E0502060401010101" pitchFamily="34" charset="-79"/>
                <a:cs typeface="David" panose="020E0502060401010101" pitchFamily="34" charset="-79"/>
              </a:rPr>
              <a:t>זמינות מידית של תמיכה רגשית</a:t>
            </a:r>
          </a:p>
        </p:txBody>
      </p:sp>
      <p:sp>
        <p:nvSpPr>
          <p:cNvPr id="127" name="TextBox 126"/>
          <p:cNvSpPr txBox="1"/>
          <p:nvPr/>
        </p:nvSpPr>
        <p:spPr>
          <a:xfrm>
            <a:off x="12567718" y="6264127"/>
            <a:ext cx="3418115" cy="1077218"/>
          </a:xfrm>
          <a:prstGeom prst="rect">
            <a:avLst/>
          </a:prstGeom>
          <a:noFill/>
        </p:spPr>
        <p:txBody>
          <a:bodyPr wrap="square" rtlCol="1">
            <a:spAutoFit/>
          </a:bodyPr>
          <a:lstStyle/>
          <a:p>
            <a:pPr algn="ctr"/>
            <a:r>
              <a:rPr lang="he-IL" sz="3200" dirty="0">
                <a:solidFill>
                  <a:schemeClr val="accent6"/>
                </a:solidFill>
                <a:latin typeface="David" panose="020E0502060401010101" pitchFamily="34" charset="-79"/>
                <a:cs typeface="David" panose="020E0502060401010101" pitchFamily="34" charset="-79"/>
              </a:rPr>
              <a:t>חיזוק העצמאות בניהול רגשות</a:t>
            </a:r>
          </a:p>
        </p:txBody>
      </p:sp>
      <p:sp>
        <p:nvSpPr>
          <p:cNvPr id="128" name="TextBox 127"/>
          <p:cNvSpPr txBox="1"/>
          <p:nvPr/>
        </p:nvSpPr>
        <p:spPr>
          <a:xfrm>
            <a:off x="7274617" y="8476924"/>
            <a:ext cx="3421445" cy="1077218"/>
          </a:xfrm>
          <a:prstGeom prst="rect">
            <a:avLst/>
          </a:prstGeom>
          <a:noFill/>
        </p:spPr>
        <p:txBody>
          <a:bodyPr wrap="square" rtlCol="1">
            <a:spAutoFit/>
          </a:bodyPr>
          <a:lstStyle/>
          <a:p>
            <a:pPr algn="ctr"/>
            <a:r>
              <a:rPr lang="he-IL" sz="3200" dirty="0" err="1">
                <a:solidFill>
                  <a:schemeClr val="accent6"/>
                </a:solidFill>
                <a:latin typeface="David" panose="020E0502060401010101" pitchFamily="34" charset="-79"/>
                <a:cs typeface="David" panose="020E0502060401010101" pitchFamily="34" charset="-79"/>
              </a:rPr>
              <a:t>הנגשת</a:t>
            </a:r>
            <a:r>
              <a:rPr lang="he-IL" sz="3200" dirty="0">
                <a:solidFill>
                  <a:schemeClr val="accent6"/>
                </a:solidFill>
                <a:latin typeface="David" panose="020E0502060401010101" pitchFamily="34" charset="-79"/>
                <a:cs typeface="David" panose="020E0502060401010101" pitchFamily="34" charset="-79"/>
              </a:rPr>
              <a:t> טיפול נפשי לקהלים רחבים יותר</a:t>
            </a:r>
          </a:p>
        </p:txBody>
      </p:sp>
      <p:sp>
        <p:nvSpPr>
          <p:cNvPr id="129" name="TextBox 128"/>
          <p:cNvSpPr txBox="1"/>
          <p:nvPr/>
        </p:nvSpPr>
        <p:spPr>
          <a:xfrm>
            <a:off x="2240199" y="5731597"/>
            <a:ext cx="3430086" cy="1077218"/>
          </a:xfrm>
          <a:prstGeom prst="rect">
            <a:avLst/>
          </a:prstGeom>
          <a:noFill/>
        </p:spPr>
        <p:txBody>
          <a:bodyPr wrap="square" rtlCol="1">
            <a:spAutoFit/>
          </a:bodyPr>
          <a:lstStyle/>
          <a:p>
            <a:pPr algn="ctr"/>
            <a:r>
              <a:rPr lang="he-IL" sz="3200" dirty="0">
                <a:solidFill>
                  <a:schemeClr val="accent6"/>
                </a:solidFill>
                <a:latin typeface="David" panose="020E0502060401010101" pitchFamily="34" charset="-79"/>
                <a:cs typeface="David" panose="020E0502060401010101" pitchFamily="34" charset="-79"/>
              </a:rPr>
              <a:t>הפחתת עומסים במערכת הבריאות</a:t>
            </a:r>
          </a:p>
        </p:txBody>
      </p:sp>
      <p:sp>
        <p:nvSpPr>
          <p:cNvPr id="130" name="TextBox 129"/>
          <p:cNvSpPr txBox="1"/>
          <p:nvPr/>
        </p:nvSpPr>
        <p:spPr>
          <a:xfrm>
            <a:off x="2721842" y="3294584"/>
            <a:ext cx="2634747" cy="1077218"/>
          </a:xfrm>
          <a:prstGeom prst="rect">
            <a:avLst/>
          </a:prstGeom>
          <a:noFill/>
        </p:spPr>
        <p:txBody>
          <a:bodyPr wrap="square" rtlCol="1">
            <a:spAutoFit/>
          </a:bodyPr>
          <a:lstStyle/>
          <a:p>
            <a:pPr algn="ctr"/>
            <a:r>
              <a:rPr lang="he-IL" sz="3200" dirty="0">
                <a:solidFill>
                  <a:schemeClr val="accent6"/>
                </a:solidFill>
                <a:latin typeface="David" panose="020E0502060401010101" pitchFamily="34" charset="-79"/>
                <a:cs typeface="David" panose="020E0502060401010101" pitchFamily="34" charset="-79"/>
              </a:rPr>
              <a:t>שיפור איכות החיים הנפשיים</a:t>
            </a:r>
          </a:p>
        </p:txBody>
      </p:sp>
      <p:pic>
        <p:nvPicPr>
          <p:cNvPr id="2" name="תמונה 1"/>
          <p:cNvPicPr>
            <a:picLocks noChangeAspect="1"/>
          </p:cNvPicPr>
          <p:nvPr/>
        </p:nvPicPr>
        <p:blipFill>
          <a:blip r:embed="rId9"/>
          <a:stretch>
            <a:fillRect/>
          </a:stretch>
        </p:blipFill>
        <p:spPr>
          <a:xfrm>
            <a:off x="16594294" y="1679583"/>
            <a:ext cx="1371719" cy="7157324"/>
          </a:xfrm>
          <a:prstGeom prst="rect">
            <a:avLst/>
          </a:prstGeom>
        </p:spPr>
      </p:pic>
      <p:sp>
        <p:nvSpPr>
          <p:cNvPr id="3" name="מלבן 2"/>
          <p:cNvSpPr/>
          <p:nvPr/>
        </p:nvSpPr>
        <p:spPr>
          <a:xfrm>
            <a:off x="5805742" y="5791922"/>
            <a:ext cx="1119217" cy="1077218"/>
          </a:xfrm>
          <a:prstGeom prst="rect">
            <a:avLst/>
          </a:prstGeom>
        </p:spPr>
        <p:txBody>
          <a:bodyPr wrap="square">
            <a:spAutoFit/>
          </a:bodyPr>
          <a:lstStyle/>
          <a:p>
            <a:pPr lvl="0"/>
            <a:r>
              <a:rPr lang="he-IL" sz="3200" dirty="0">
                <a:solidFill>
                  <a:srgbClr val="FFFFFF"/>
                </a:solidFill>
              </a:rPr>
              <a:t>🏥 📉</a:t>
            </a:r>
          </a:p>
        </p:txBody>
      </p:sp>
      <p:sp>
        <p:nvSpPr>
          <p:cNvPr id="4" name="מלבן 3"/>
          <p:cNvSpPr/>
          <p:nvPr/>
        </p:nvSpPr>
        <p:spPr>
          <a:xfrm>
            <a:off x="11428457" y="3773384"/>
            <a:ext cx="1031051" cy="1107996"/>
          </a:xfrm>
          <a:prstGeom prst="rect">
            <a:avLst/>
          </a:prstGeom>
        </p:spPr>
        <p:txBody>
          <a:bodyPr wrap="square">
            <a:spAutoFit/>
          </a:bodyPr>
          <a:lstStyle/>
          <a:p>
            <a:r>
              <a:rPr lang="he-IL" sz="6600" dirty="0">
                <a:solidFill>
                  <a:schemeClr val="bg1"/>
                </a:solidFill>
              </a:rPr>
              <a:t>🕓</a:t>
            </a:r>
          </a:p>
        </p:txBody>
      </p:sp>
      <p:pic>
        <p:nvPicPr>
          <p:cNvPr id="136" name="תמונה 135"/>
          <p:cNvPicPr>
            <a:picLocks noChangeAspect="1"/>
          </p:cNvPicPr>
          <p:nvPr/>
        </p:nvPicPr>
        <p:blipFill>
          <a:blip r:embed="rId10"/>
          <a:stretch>
            <a:fillRect/>
          </a:stretch>
        </p:blipFill>
        <p:spPr>
          <a:xfrm>
            <a:off x="11741710" y="6433584"/>
            <a:ext cx="1008042" cy="988373"/>
          </a:xfrm>
          <a:prstGeom prst="rect">
            <a:avLst/>
          </a:prstGeom>
        </p:spPr>
      </p:pic>
      <p:sp>
        <p:nvSpPr>
          <p:cNvPr id="10" name="מלבן 9">
            <a:extLst>
              <a:ext uri="{FF2B5EF4-FFF2-40B4-BE49-F238E27FC236}">
                <a16:creationId xmlns:a16="http://schemas.microsoft.com/office/drawing/2014/main" id="{EA2A92CE-3B38-D96C-7F38-95B247D1364E}"/>
              </a:ext>
            </a:extLst>
          </p:cNvPr>
          <p:cNvSpPr/>
          <p:nvPr/>
        </p:nvSpPr>
        <p:spPr>
          <a:xfrm>
            <a:off x="7307879" y="4107456"/>
            <a:ext cx="3562492" cy="2185214"/>
          </a:xfrm>
          <a:prstGeom prst="rect">
            <a:avLst/>
          </a:prstGeom>
        </p:spPr>
        <p:txBody>
          <a:bodyPr wrap="square">
            <a:spAutoFit/>
          </a:bodyPr>
          <a:lstStyle/>
          <a:p>
            <a:pPr algn="ctr"/>
            <a:r>
              <a:rPr lang="he-IL" sz="4800" dirty="0">
                <a:solidFill>
                  <a:schemeClr val="bg1"/>
                </a:solidFill>
                <a:latin typeface="David" panose="020E0502060401010101" pitchFamily="34" charset="-79"/>
                <a:cs typeface="David" panose="020E0502060401010101" pitchFamily="34" charset="-79"/>
              </a:rPr>
              <a:t>תועלות האפליקציה </a:t>
            </a:r>
            <a:r>
              <a:rPr lang="en-US" sz="4000" b="1" dirty="0" err="1">
                <a:solidFill>
                  <a:schemeClr val="accent6"/>
                </a:solidFill>
                <a:latin typeface="David" panose="020E0502060401010101" pitchFamily="34" charset="-79"/>
                <a:cs typeface="David" panose="020E0502060401010101" pitchFamily="34" charset="-79"/>
              </a:rPr>
              <a:t>PsychoAI</a:t>
            </a:r>
            <a:endParaRPr lang="en-US" sz="4000" b="1" dirty="0">
              <a:solidFill>
                <a:schemeClr val="accent6"/>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8166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1">
          <a:extLst>
            <a:ext uri="{FF2B5EF4-FFF2-40B4-BE49-F238E27FC236}">
              <a16:creationId xmlns:a16="http://schemas.microsoft.com/office/drawing/2014/main" id="{FDF19808-3A58-9CA1-D33D-CF6D86DE1349}"/>
            </a:ext>
          </a:extLst>
        </p:cNvPr>
        <p:cNvGrpSpPr/>
        <p:nvPr/>
      </p:nvGrpSpPr>
      <p:grpSpPr>
        <a:xfrm>
          <a:off x="0" y="0"/>
          <a:ext cx="0" cy="0"/>
          <a:chOff x="0" y="0"/>
          <a:chExt cx="0" cy="0"/>
        </a:xfrm>
      </p:grpSpPr>
      <p:grpSp>
        <p:nvGrpSpPr>
          <p:cNvPr id="2" name="קבוצה 1">
            <a:extLst>
              <a:ext uri="{FF2B5EF4-FFF2-40B4-BE49-F238E27FC236}">
                <a16:creationId xmlns:a16="http://schemas.microsoft.com/office/drawing/2014/main" id="{ABA2D8A8-9734-E337-2FD7-34D84978CEF3}"/>
              </a:ext>
            </a:extLst>
          </p:cNvPr>
          <p:cNvGrpSpPr/>
          <p:nvPr/>
        </p:nvGrpSpPr>
        <p:grpSpPr>
          <a:xfrm>
            <a:off x="-1544543" y="-9281"/>
            <a:ext cx="22858496" cy="10431661"/>
            <a:chOff x="-1544543" y="-9281"/>
            <a:chExt cx="22858496" cy="10431661"/>
          </a:xfrm>
        </p:grpSpPr>
        <p:grpSp>
          <p:nvGrpSpPr>
            <p:cNvPr id="5" name="Google Shape;982;p18">
              <a:extLst>
                <a:ext uri="{FF2B5EF4-FFF2-40B4-BE49-F238E27FC236}">
                  <a16:creationId xmlns:a16="http://schemas.microsoft.com/office/drawing/2014/main" id="{33B3C804-6CC1-BC5A-BB1F-BD792AD7F9C9}"/>
                </a:ext>
              </a:extLst>
            </p:cNvPr>
            <p:cNvGrpSpPr/>
            <p:nvPr/>
          </p:nvGrpSpPr>
          <p:grpSpPr>
            <a:xfrm rot="10800000">
              <a:off x="30324" y="-9281"/>
              <a:ext cx="18288000" cy="10431661"/>
              <a:chOff x="0" y="-38100"/>
              <a:chExt cx="4816593" cy="2747433"/>
            </a:xfrm>
          </p:grpSpPr>
          <p:sp>
            <p:nvSpPr>
              <p:cNvPr id="14" name="Google Shape;983;p18">
                <a:extLst>
                  <a:ext uri="{FF2B5EF4-FFF2-40B4-BE49-F238E27FC236}">
                    <a16:creationId xmlns:a16="http://schemas.microsoft.com/office/drawing/2014/main" id="{53CD3E9B-2A67-FCC5-3149-F890579CB4F4}"/>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5" name="Google Shape;984;p18">
                <a:extLst>
                  <a:ext uri="{FF2B5EF4-FFF2-40B4-BE49-F238E27FC236}">
                    <a16:creationId xmlns:a16="http://schemas.microsoft.com/office/drawing/2014/main" id="{46F0C271-E84D-1546-BA69-7EA98F0624BB}"/>
                  </a:ext>
                </a:extLst>
              </p:cNvPr>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 name="Google Shape;985;p18">
              <a:extLst>
                <a:ext uri="{FF2B5EF4-FFF2-40B4-BE49-F238E27FC236}">
                  <a16:creationId xmlns:a16="http://schemas.microsoft.com/office/drawing/2014/main" id="{F89F9A66-DFF5-1DA8-6C1D-275E5004CD4C}"/>
                </a:ext>
              </a:extLst>
            </p:cNvPr>
            <p:cNvPicPr preferRelativeResize="0"/>
            <p:nvPr/>
          </p:nvPicPr>
          <p:blipFill>
            <a:blip r:embed="rId3">
              <a:alphaModFix/>
            </a:blip>
            <a:stretch>
              <a:fillRect/>
            </a:stretch>
          </p:blipFill>
          <p:spPr>
            <a:xfrm>
              <a:off x="-1544543" y="18551"/>
              <a:ext cx="22858496" cy="10268449"/>
            </a:xfrm>
            <a:prstGeom prst="rect">
              <a:avLst/>
            </a:prstGeom>
            <a:noFill/>
            <a:ln>
              <a:noFill/>
            </a:ln>
          </p:spPr>
        </p:pic>
        <p:grpSp>
          <p:nvGrpSpPr>
            <p:cNvPr id="37" name="Google Shape;1028;p18">
              <a:extLst>
                <a:ext uri="{FF2B5EF4-FFF2-40B4-BE49-F238E27FC236}">
                  <a16:creationId xmlns:a16="http://schemas.microsoft.com/office/drawing/2014/main" id="{36368C33-FE8F-F672-AD57-7B5172182553}"/>
                </a:ext>
              </a:extLst>
            </p:cNvPr>
            <p:cNvGrpSpPr/>
            <p:nvPr/>
          </p:nvGrpSpPr>
          <p:grpSpPr>
            <a:xfrm>
              <a:off x="11093553" y="9485322"/>
              <a:ext cx="3114596" cy="80027"/>
              <a:chOff x="0" y="0"/>
              <a:chExt cx="4152794" cy="106703"/>
            </a:xfrm>
          </p:grpSpPr>
          <p:grpSp>
            <p:nvGrpSpPr>
              <p:cNvPr id="38" name="Google Shape;1029;p18">
                <a:extLst>
                  <a:ext uri="{FF2B5EF4-FFF2-40B4-BE49-F238E27FC236}">
                    <a16:creationId xmlns:a16="http://schemas.microsoft.com/office/drawing/2014/main" id="{7BB25D6C-A929-EA3C-BFBC-52E8B61DE510}"/>
                  </a:ext>
                </a:extLst>
              </p:cNvPr>
              <p:cNvGrpSpPr/>
              <p:nvPr/>
            </p:nvGrpSpPr>
            <p:grpSpPr>
              <a:xfrm>
                <a:off x="0" y="0"/>
                <a:ext cx="106703" cy="106703"/>
                <a:chOff x="0" y="0"/>
                <a:chExt cx="812800" cy="812800"/>
              </a:xfrm>
            </p:grpSpPr>
            <p:sp>
              <p:nvSpPr>
                <p:cNvPr id="962" name="Google Shape;1030;p18">
                  <a:extLst>
                    <a:ext uri="{FF2B5EF4-FFF2-40B4-BE49-F238E27FC236}">
                      <a16:creationId xmlns:a16="http://schemas.microsoft.com/office/drawing/2014/main" id="{46ABB212-D1BB-EC41-4A91-13B459CC129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031;p18">
                  <a:extLst>
                    <a:ext uri="{FF2B5EF4-FFF2-40B4-BE49-F238E27FC236}">
                      <a16:creationId xmlns:a16="http://schemas.microsoft.com/office/drawing/2014/main" id="{345495E7-73D5-A60E-8A6C-EC3BB7EC18F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 name="Google Shape;1032;p18">
                <a:extLst>
                  <a:ext uri="{FF2B5EF4-FFF2-40B4-BE49-F238E27FC236}">
                    <a16:creationId xmlns:a16="http://schemas.microsoft.com/office/drawing/2014/main" id="{BD62CFD0-1D69-010D-6AC5-8B44CE45E75B}"/>
                  </a:ext>
                </a:extLst>
              </p:cNvPr>
              <p:cNvGrpSpPr/>
              <p:nvPr/>
            </p:nvGrpSpPr>
            <p:grpSpPr>
              <a:xfrm>
                <a:off x="1348697" y="0"/>
                <a:ext cx="106703" cy="106703"/>
                <a:chOff x="0" y="0"/>
                <a:chExt cx="812800" cy="812800"/>
              </a:xfrm>
            </p:grpSpPr>
            <p:sp>
              <p:nvSpPr>
                <p:cNvPr id="960" name="Google Shape;1033;p18">
                  <a:extLst>
                    <a:ext uri="{FF2B5EF4-FFF2-40B4-BE49-F238E27FC236}">
                      <a16:creationId xmlns:a16="http://schemas.microsoft.com/office/drawing/2014/main" id="{2D5ADF12-FE75-8A7E-29E1-844BEAB2761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034;p18">
                  <a:extLst>
                    <a:ext uri="{FF2B5EF4-FFF2-40B4-BE49-F238E27FC236}">
                      <a16:creationId xmlns:a16="http://schemas.microsoft.com/office/drawing/2014/main" id="{6694F44F-F915-4A09-5742-F7F4B9BB829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 name="Google Shape;1035;p18">
                <a:extLst>
                  <a:ext uri="{FF2B5EF4-FFF2-40B4-BE49-F238E27FC236}">
                    <a16:creationId xmlns:a16="http://schemas.microsoft.com/office/drawing/2014/main" id="{498E97AE-5616-A8DA-DA2D-4A6E05EE35F1}"/>
                  </a:ext>
                </a:extLst>
              </p:cNvPr>
              <p:cNvGrpSpPr/>
              <p:nvPr/>
            </p:nvGrpSpPr>
            <p:grpSpPr>
              <a:xfrm>
                <a:off x="1798263" y="0"/>
                <a:ext cx="106703" cy="106703"/>
                <a:chOff x="0" y="0"/>
                <a:chExt cx="812800" cy="812800"/>
              </a:xfrm>
            </p:grpSpPr>
            <p:sp>
              <p:nvSpPr>
                <p:cNvPr id="62" name="Google Shape;1036;p18">
                  <a:extLst>
                    <a:ext uri="{FF2B5EF4-FFF2-40B4-BE49-F238E27FC236}">
                      <a16:creationId xmlns:a16="http://schemas.microsoft.com/office/drawing/2014/main" id="{D41FCB91-AB43-4248-72F1-F2D40B85B30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37;p18">
                  <a:extLst>
                    <a:ext uri="{FF2B5EF4-FFF2-40B4-BE49-F238E27FC236}">
                      <a16:creationId xmlns:a16="http://schemas.microsoft.com/office/drawing/2014/main" id="{B047A509-ABAA-E50F-3975-65A5EBE5512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 name="Google Shape;1038;p18">
                <a:extLst>
                  <a:ext uri="{FF2B5EF4-FFF2-40B4-BE49-F238E27FC236}">
                    <a16:creationId xmlns:a16="http://schemas.microsoft.com/office/drawing/2014/main" id="{6135117D-8898-D166-6FC1-E3C7E05045F4}"/>
                  </a:ext>
                </a:extLst>
              </p:cNvPr>
              <p:cNvGrpSpPr/>
              <p:nvPr/>
            </p:nvGrpSpPr>
            <p:grpSpPr>
              <a:xfrm>
                <a:off x="2247828" y="0"/>
                <a:ext cx="106703" cy="106703"/>
                <a:chOff x="0" y="0"/>
                <a:chExt cx="812800" cy="812800"/>
              </a:xfrm>
            </p:grpSpPr>
            <p:sp>
              <p:nvSpPr>
                <p:cNvPr id="60" name="Google Shape;1039;p18">
                  <a:extLst>
                    <a:ext uri="{FF2B5EF4-FFF2-40B4-BE49-F238E27FC236}">
                      <a16:creationId xmlns:a16="http://schemas.microsoft.com/office/drawing/2014/main" id="{45C6B4B9-D4F1-181B-2901-DEBB14A4E84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40;p18">
                  <a:extLst>
                    <a:ext uri="{FF2B5EF4-FFF2-40B4-BE49-F238E27FC236}">
                      <a16:creationId xmlns:a16="http://schemas.microsoft.com/office/drawing/2014/main" id="{619B7B0A-6718-9134-D19A-339B53F64C7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 name="Google Shape;1041;p18">
                <a:extLst>
                  <a:ext uri="{FF2B5EF4-FFF2-40B4-BE49-F238E27FC236}">
                    <a16:creationId xmlns:a16="http://schemas.microsoft.com/office/drawing/2014/main" id="{3E3DA701-07FB-876D-F9AD-A539C839EF9D}"/>
                  </a:ext>
                </a:extLst>
              </p:cNvPr>
              <p:cNvGrpSpPr/>
              <p:nvPr/>
            </p:nvGrpSpPr>
            <p:grpSpPr>
              <a:xfrm>
                <a:off x="2697394" y="0"/>
                <a:ext cx="106703" cy="106703"/>
                <a:chOff x="0" y="0"/>
                <a:chExt cx="812800" cy="812800"/>
              </a:xfrm>
            </p:grpSpPr>
            <p:sp>
              <p:nvSpPr>
                <p:cNvPr id="58" name="Google Shape;1042;p18">
                  <a:extLst>
                    <a:ext uri="{FF2B5EF4-FFF2-40B4-BE49-F238E27FC236}">
                      <a16:creationId xmlns:a16="http://schemas.microsoft.com/office/drawing/2014/main" id="{69214F58-3C2F-5EAC-CA88-ABFED505AF6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43;p18">
                  <a:extLst>
                    <a:ext uri="{FF2B5EF4-FFF2-40B4-BE49-F238E27FC236}">
                      <a16:creationId xmlns:a16="http://schemas.microsoft.com/office/drawing/2014/main" id="{248650C0-03D2-0340-39FE-F68DA1961BB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 name="Google Shape;1044;p18">
                <a:extLst>
                  <a:ext uri="{FF2B5EF4-FFF2-40B4-BE49-F238E27FC236}">
                    <a16:creationId xmlns:a16="http://schemas.microsoft.com/office/drawing/2014/main" id="{289DB4A8-75FB-55E9-E766-85851327C758}"/>
                  </a:ext>
                </a:extLst>
              </p:cNvPr>
              <p:cNvGrpSpPr/>
              <p:nvPr/>
            </p:nvGrpSpPr>
            <p:grpSpPr>
              <a:xfrm>
                <a:off x="3146959" y="0"/>
                <a:ext cx="106703" cy="106703"/>
                <a:chOff x="0" y="0"/>
                <a:chExt cx="812800" cy="812800"/>
              </a:xfrm>
            </p:grpSpPr>
            <p:sp>
              <p:nvSpPr>
                <p:cNvPr id="56" name="Google Shape;1045;p18">
                  <a:extLst>
                    <a:ext uri="{FF2B5EF4-FFF2-40B4-BE49-F238E27FC236}">
                      <a16:creationId xmlns:a16="http://schemas.microsoft.com/office/drawing/2014/main" id="{C42F94AE-BCE2-C619-FEB0-47DB495C773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46;p18">
                  <a:extLst>
                    <a:ext uri="{FF2B5EF4-FFF2-40B4-BE49-F238E27FC236}">
                      <a16:creationId xmlns:a16="http://schemas.microsoft.com/office/drawing/2014/main" id="{22B1E4A8-5323-D14E-31DE-9776E89B107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1047;p18">
                <a:extLst>
                  <a:ext uri="{FF2B5EF4-FFF2-40B4-BE49-F238E27FC236}">
                    <a16:creationId xmlns:a16="http://schemas.microsoft.com/office/drawing/2014/main" id="{785DF9BB-F6E6-343A-13B8-42DFA358324B}"/>
                  </a:ext>
                </a:extLst>
              </p:cNvPr>
              <p:cNvGrpSpPr/>
              <p:nvPr/>
            </p:nvGrpSpPr>
            <p:grpSpPr>
              <a:xfrm>
                <a:off x="449566" y="0"/>
                <a:ext cx="106703" cy="106703"/>
                <a:chOff x="0" y="0"/>
                <a:chExt cx="812800" cy="812800"/>
              </a:xfrm>
            </p:grpSpPr>
            <p:sp>
              <p:nvSpPr>
                <p:cNvPr id="54" name="Google Shape;1048;p18">
                  <a:extLst>
                    <a:ext uri="{FF2B5EF4-FFF2-40B4-BE49-F238E27FC236}">
                      <a16:creationId xmlns:a16="http://schemas.microsoft.com/office/drawing/2014/main" id="{9842708D-13AC-8B8E-4686-14D9CDF752E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49;p18">
                  <a:extLst>
                    <a:ext uri="{FF2B5EF4-FFF2-40B4-BE49-F238E27FC236}">
                      <a16:creationId xmlns:a16="http://schemas.microsoft.com/office/drawing/2014/main" id="{6C90F08E-CA61-0F2C-9423-BF241234545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 name="Google Shape;1050;p18">
                <a:extLst>
                  <a:ext uri="{FF2B5EF4-FFF2-40B4-BE49-F238E27FC236}">
                    <a16:creationId xmlns:a16="http://schemas.microsoft.com/office/drawing/2014/main" id="{F2BE87E9-6531-A4FD-25E0-874DA6B795AD}"/>
                  </a:ext>
                </a:extLst>
              </p:cNvPr>
              <p:cNvGrpSpPr/>
              <p:nvPr/>
            </p:nvGrpSpPr>
            <p:grpSpPr>
              <a:xfrm>
                <a:off x="899131" y="0"/>
                <a:ext cx="106703" cy="106703"/>
                <a:chOff x="0" y="0"/>
                <a:chExt cx="812800" cy="812800"/>
              </a:xfrm>
            </p:grpSpPr>
            <p:sp>
              <p:nvSpPr>
                <p:cNvPr id="52" name="Google Shape;1051;p18">
                  <a:extLst>
                    <a:ext uri="{FF2B5EF4-FFF2-40B4-BE49-F238E27FC236}">
                      <a16:creationId xmlns:a16="http://schemas.microsoft.com/office/drawing/2014/main" id="{AE533F7B-EB82-45C3-6B68-83123F369F8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52;p18">
                  <a:extLst>
                    <a:ext uri="{FF2B5EF4-FFF2-40B4-BE49-F238E27FC236}">
                      <a16:creationId xmlns:a16="http://schemas.microsoft.com/office/drawing/2014/main" id="{D95D19BE-D97C-B8FE-BCB5-B4ABC010BA7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 name="Google Shape;1053;p18">
                <a:extLst>
                  <a:ext uri="{FF2B5EF4-FFF2-40B4-BE49-F238E27FC236}">
                    <a16:creationId xmlns:a16="http://schemas.microsoft.com/office/drawing/2014/main" id="{9DA64164-3DA2-6E3B-F18D-FBE79FC890E3}"/>
                  </a:ext>
                </a:extLst>
              </p:cNvPr>
              <p:cNvGrpSpPr/>
              <p:nvPr/>
            </p:nvGrpSpPr>
            <p:grpSpPr>
              <a:xfrm>
                <a:off x="3596525" y="0"/>
                <a:ext cx="106703" cy="106703"/>
                <a:chOff x="0" y="0"/>
                <a:chExt cx="812800" cy="812800"/>
              </a:xfrm>
            </p:grpSpPr>
            <p:sp>
              <p:nvSpPr>
                <p:cNvPr id="50" name="Google Shape;1054;p18">
                  <a:extLst>
                    <a:ext uri="{FF2B5EF4-FFF2-40B4-BE49-F238E27FC236}">
                      <a16:creationId xmlns:a16="http://schemas.microsoft.com/office/drawing/2014/main" id="{EF5EA4BF-1AE0-32F5-447C-2EFA2B033E0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5;p18">
                  <a:extLst>
                    <a:ext uri="{FF2B5EF4-FFF2-40B4-BE49-F238E27FC236}">
                      <a16:creationId xmlns:a16="http://schemas.microsoft.com/office/drawing/2014/main" id="{1CCFEBF5-EF18-78FB-7DF5-253F6516DB4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1056;p18">
                <a:extLst>
                  <a:ext uri="{FF2B5EF4-FFF2-40B4-BE49-F238E27FC236}">
                    <a16:creationId xmlns:a16="http://schemas.microsoft.com/office/drawing/2014/main" id="{502EC8D8-4BB6-B8FE-EF02-04C1FD132D91}"/>
                  </a:ext>
                </a:extLst>
              </p:cNvPr>
              <p:cNvGrpSpPr/>
              <p:nvPr/>
            </p:nvGrpSpPr>
            <p:grpSpPr>
              <a:xfrm>
                <a:off x="4046091" y="0"/>
                <a:ext cx="106703" cy="106703"/>
                <a:chOff x="0" y="0"/>
                <a:chExt cx="812800" cy="812800"/>
              </a:xfrm>
            </p:grpSpPr>
            <p:sp>
              <p:nvSpPr>
                <p:cNvPr id="48" name="Google Shape;1057;p18">
                  <a:extLst>
                    <a:ext uri="{FF2B5EF4-FFF2-40B4-BE49-F238E27FC236}">
                      <a16:creationId xmlns:a16="http://schemas.microsoft.com/office/drawing/2014/main" id="{3A64B691-18B3-CBD3-BBB8-30CE8927A1D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8;p18">
                  <a:extLst>
                    <a:ext uri="{FF2B5EF4-FFF2-40B4-BE49-F238E27FC236}">
                      <a16:creationId xmlns:a16="http://schemas.microsoft.com/office/drawing/2014/main" id="{3122D18D-FA47-CB23-55F3-64D0AAC2257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64" name="Google Shape;1071;p18">
              <a:extLst>
                <a:ext uri="{FF2B5EF4-FFF2-40B4-BE49-F238E27FC236}">
                  <a16:creationId xmlns:a16="http://schemas.microsoft.com/office/drawing/2014/main" id="{1963A3FE-7F4B-14D6-7607-C6B55132BB29}"/>
                </a:ext>
              </a:extLst>
            </p:cNvPr>
            <p:cNvPicPr preferRelativeResize="0"/>
            <p:nvPr/>
          </p:nvPicPr>
          <p:blipFill>
            <a:blip r:embed="rId4">
              <a:alphaModFix/>
            </a:blip>
            <a:stretch>
              <a:fillRect/>
            </a:stretch>
          </p:blipFill>
          <p:spPr>
            <a:xfrm>
              <a:off x="3688150" y="1326175"/>
              <a:ext cx="3812573" cy="332325"/>
            </a:xfrm>
            <a:prstGeom prst="rect">
              <a:avLst/>
            </a:prstGeom>
            <a:noFill/>
            <a:ln>
              <a:noFill/>
            </a:ln>
          </p:spPr>
        </p:pic>
        <p:pic>
          <p:nvPicPr>
            <p:cNvPr id="965" name="Google Shape;1074;p18">
              <a:extLst>
                <a:ext uri="{FF2B5EF4-FFF2-40B4-BE49-F238E27FC236}">
                  <a16:creationId xmlns:a16="http://schemas.microsoft.com/office/drawing/2014/main" id="{1989D477-3A00-3988-EE07-BF71651CF98D}"/>
                </a:ext>
              </a:extLst>
            </p:cNvPr>
            <p:cNvPicPr preferRelativeResize="0"/>
            <p:nvPr/>
          </p:nvPicPr>
          <p:blipFill>
            <a:blip r:embed="rId5">
              <a:alphaModFix/>
            </a:blip>
            <a:stretch>
              <a:fillRect/>
            </a:stretch>
          </p:blipFill>
          <p:spPr>
            <a:xfrm>
              <a:off x="1212022" y="1664589"/>
              <a:ext cx="727725" cy="727725"/>
            </a:xfrm>
            <a:prstGeom prst="rect">
              <a:avLst/>
            </a:prstGeom>
            <a:noFill/>
            <a:ln>
              <a:noFill/>
            </a:ln>
          </p:spPr>
        </p:pic>
        <p:pic>
          <p:nvPicPr>
            <p:cNvPr id="967" name="תמונה 966">
              <a:extLst>
                <a:ext uri="{FF2B5EF4-FFF2-40B4-BE49-F238E27FC236}">
                  <a16:creationId xmlns:a16="http://schemas.microsoft.com/office/drawing/2014/main" id="{62B952FE-9E48-41F2-A239-A73C9E9E3118}"/>
                </a:ext>
              </a:extLst>
            </p:cNvPr>
            <p:cNvPicPr>
              <a:picLocks noChangeAspect="1"/>
            </p:cNvPicPr>
            <p:nvPr/>
          </p:nvPicPr>
          <p:blipFill>
            <a:blip r:embed="rId6"/>
            <a:stretch>
              <a:fillRect/>
            </a:stretch>
          </p:blipFill>
          <p:spPr>
            <a:xfrm>
              <a:off x="469004" y="1967781"/>
              <a:ext cx="3975805" cy="2200847"/>
            </a:xfrm>
            <a:prstGeom prst="rect">
              <a:avLst/>
            </a:prstGeom>
          </p:spPr>
        </p:pic>
        <p:pic>
          <p:nvPicPr>
            <p:cNvPr id="968" name="תמונה 967">
              <a:extLst>
                <a:ext uri="{FF2B5EF4-FFF2-40B4-BE49-F238E27FC236}">
                  <a16:creationId xmlns:a16="http://schemas.microsoft.com/office/drawing/2014/main" id="{1160F37F-3897-DFEE-19F7-D27BFBF9C06E}"/>
                </a:ext>
              </a:extLst>
            </p:cNvPr>
            <p:cNvPicPr>
              <a:picLocks noChangeAspect="1"/>
            </p:cNvPicPr>
            <p:nvPr/>
          </p:nvPicPr>
          <p:blipFill>
            <a:blip r:embed="rId7"/>
            <a:stretch>
              <a:fillRect/>
            </a:stretch>
          </p:blipFill>
          <p:spPr>
            <a:xfrm>
              <a:off x="457488" y="3872992"/>
              <a:ext cx="4016252" cy="2200847"/>
            </a:xfrm>
            <a:prstGeom prst="rect">
              <a:avLst/>
            </a:prstGeom>
          </p:spPr>
        </p:pic>
        <p:pic>
          <p:nvPicPr>
            <p:cNvPr id="969" name="תמונה 968">
              <a:extLst>
                <a:ext uri="{FF2B5EF4-FFF2-40B4-BE49-F238E27FC236}">
                  <a16:creationId xmlns:a16="http://schemas.microsoft.com/office/drawing/2014/main" id="{B25EC22F-CAA6-7CC9-C0BE-062BE810BD67}"/>
                </a:ext>
              </a:extLst>
            </p:cNvPr>
            <p:cNvPicPr>
              <a:picLocks noChangeAspect="1"/>
            </p:cNvPicPr>
            <p:nvPr/>
          </p:nvPicPr>
          <p:blipFill>
            <a:blip r:embed="rId8"/>
            <a:stretch>
              <a:fillRect/>
            </a:stretch>
          </p:blipFill>
          <p:spPr>
            <a:xfrm>
              <a:off x="462787" y="6069273"/>
              <a:ext cx="4010953" cy="2194750"/>
            </a:xfrm>
            <a:prstGeom prst="rect">
              <a:avLst/>
            </a:prstGeom>
          </p:spPr>
        </p:pic>
        <p:sp>
          <p:nvSpPr>
            <p:cNvPr id="970" name="מלבן 969">
              <a:extLst>
                <a:ext uri="{FF2B5EF4-FFF2-40B4-BE49-F238E27FC236}">
                  <a16:creationId xmlns:a16="http://schemas.microsoft.com/office/drawing/2014/main" id="{F09F7CDE-1705-B53D-4E15-3AE5C4E0D502}"/>
                </a:ext>
              </a:extLst>
            </p:cNvPr>
            <p:cNvSpPr/>
            <p:nvPr/>
          </p:nvSpPr>
          <p:spPr>
            <a:xfrm>
              <a:off x="629131" y="2966124"/>
              <a:ext cx="3103735" cy="1077218"/>
            </a:xfrm>
            <a:prstGeom prst="rect">
              <a:avLst/>
            </a:prstGeom>
          </p:spPr>
          <p:txBody>
            <a:bodyPr wrap="none">
              <a:spAutoFit/>
            </a:bodyPr>
            <a:lstStyle/>
            <a:p>
              <a:pPr algn="ctr"/>
              <a:r>
                <a:rPr lang="he-IL" sz="3200" dirty="0">
                  <a:solidFill>
                    <a:schemeClr val="bg1"/>
                  </a:solidFill>
                  <a:latin typeface="David" panose="020E0502060401010101" pitchFamily="34" charset="-79"/>
                  <a:cs typeface="David" panose="020E0502060401010101" pitchFamily="34" charset="-79"/>
                </a:rPr>
                <a:t>אנליזה של תוצרים </a:t>
              </a:r>
            </a:p>
            <a:p>
              <a:pPr algn="ctr"/>
              <a:r>
                <a:rPr lang="he-IL" sz="3200" dirty="0">
                  <a:solidFill>
                    <a:schemeClr val="bg1"/>
                  </a:solidFill>
                  <a:latin typeface="David" panose="020E0502060401010101" pitchFamily="34" charset="-79"/>
                  <a:cs typeface="David" panose="020E0502060401010101" pitchFamily="34" charset="-79"/>
                </a:rPr>
                <a:t>אמנותיים</a:t>
              </a:r>
            </a:p>
          </p:txBody>
        </p:sp>
        <p:sp>
          <p:nvSpPr>
            <p:cNvPr id="971" name="מלבן 970">
              <a:extLst>
                <a:ext uri="{FF2B5EF4-FFF2-40B4-BE49-F238E27FC236}">
                  <a16:creationId xmlns:a16="http://schemas.microsoft.com/office/drawing/2014/main" id="{C03BC86A-D505-A00A-EDD4-3E643AB1C5A6}"/>
                </a:ext>
              </a:extLst>
            </p:cNvPr>
            <p:cNvSpPr/>
            <p:nvPr/>
          </p:nvSpPr>
          <p:spPr>
            <a:xfrm>
              <a:off x="718180" y="4584387"/>
              <a:ext cx="3140615" cy="1569660"/>
            </a:xfrm>
            <a:prstGeom prst="rect">
              <a:avLst/>
            </a:prstGeom>
          </p:spPr>
          <p:txBody>
            <a:bodyPr wrap="square">
              <a:spAutoFit/>
            </a:bodyPr>
            <a:lstStyle/>
            <a:p>
              <a:pPr algn="ctr"/>
              <a:r>
                <a:rPr lang="he-IL" sz="3200" dirty="0">
                  <a:solidFill>
                    <a:schemeClr val="bg1"/>
                  </a:solidFill>
                  <a:latin typeface="David" panose="020E0502060401010101" pitchFamily="34" charset="-79"/>
                  <a:cs typeface="David" panose="020E0502060401010101" pitchFamily="34" charset="-79"/>
                </a:rPr>
                <a:t>שיפור מתמשך</a:t>
              </a:r>
            </a:p>
            <a:p>
              <a:pPr algn="ctr"/>
              <a:r>
                <a:rPr lang="he-IL" sz="3200" dirty="0">
                  <a:solidFill>
                    <a:schemeClr val="bg1"/>
                  </a:solidFill>
                  <a:latin typeface="David" panose="020E0502060401010101" pitchFamily="34" charset="-79"/>
                  <a:cs typeface="David" panose="020E0502060401010101" pitchFamily="34" charset="-79"/>
                </a:rPr>
                <a:t> באמצעות</a:t>
              </a:r>
            </a:p>
            <a:p>
              <a:pPr algn="ctr"/>
              <a:r>
                <a:rPr lang="he-IL" sz="3200" dirty="0">
                  <a:solidFill>
                    <a:schemeClr val="bg1"/>
                  </a:solidFill>
                  <a:latin typeface="David" panose="020E0502060401010101" pitchFamily="34" charset="-79"/>
                  <a:cs typeface="David" panose="020E0502060401010101" pitchFamily="34" charset="-79"/>
                </a:rPr>
                <a:t> למידת מכונה</a:t>
              </a:r>
            </a:p>
          </p:txBody>
        </p:sp>
        <p:sp>
          <p:nvSpPr>
            <p:cNvPr id="972" name="מלבן 971">
              <a:extLst>
                <a:ext uri="{FF2B5EF4-FFF2-40B4-BE49-F238E27FC236}">
                  <a16:creationId xmlns:a16="http://schemas.microsoft.com/office/drawing/2014/main" id="{A794CD76-85B2-B664-7204-81DD1B20C012}"/>
                </a:ext>
              </a:extLst>
            </p:cNvPr>
            <p:cNvSpPr/>
            <p:nvPr/>
          </p:nvSpPr>
          <p:spPr>
            <a:xfrm>
              <a:off x="469005" y="6799330"/>
              <a:ext cx="3945191" cy="1569660"/>
            </a:xfrm>
            <a:prstGeom prst="rect">
              <a:avLst/>
            </a:prstGeom>
          </p:spPr>
          <p:txBody>
            <a:bodyPr wrap="square">
              <a:spAutoFit/>
            </a:bodyPr>
            <a:lstStyle/>
            <a:p>
              <a:pPr algn="ctr"/>
              <a:r>
                <a:rPr lang="he-IL" sz="3200" dirty="0">
                  <a:solidFill>
                    <a:schemeClr val="bg1"/>
                  </a:solidFill>
                  <a:latin typeface="David" panose="020E0502060401010101" pitchFamily="34" charset="-79"/>
                  <a:cs typeface="David" panose="020E0502060401010101" pitchFamily="34" charset="-79"/>
                </a:rPr>
                <a:t>כלים טכנולוגיים </a:t>
              </a:r>
            </a:p>
            <a:p>
              <a:pPr algn="ctr"/>
              <a:r>
                <a:rPr lang="he-IL" sz="3200" dirty="0">
                  <a:solidFill>
                    <a:schemeClr val="bg1"/>
                  </a:solidFill>
                  <a:latin typeface="David" panose="020E0502060401010101" pitchFamily="34" charset="-79"/>
                  <a:cs typeface="David" panose="020E0502060401010101" pitchFamily="34" charset="-79"/>
                </a:rPr>
                <a:t>מתקדמים </a:t>
              </a:r>
            </a:p>
            <a:p>
              <a:pPr algn="ctr"/>
              <a:r>
                <a:rPr lang="he-IL" sz="3200" dirty="0">
                  <a:solidFill>
                    <a:schemeClr val="bg1"/>
                  </a:solidFill>
                  <a:latin typeface="David" panose="020E0502060401010101" pitchFamily="34" charset="-79"/>
                  <a:cs typeface="David" panose="020E0502060401010101" pitchFamily="34" charset="-79"/>
                </a:rPr>
                <a:t>לניהול רגשי</a:t>
              </a:r>
            </a:p>
          </p:txBody>
        </p:sp>
        <p:pic>
          <p:nvPicPr>
            <p:cNvPr id="974" name="תמונה 973">
              <a:extLst>
                <a:ext uri="{FF2B5EF4-FFF2-40B4-BE49-F238E27FC236}">
                  <a16:creationId xmlns:a16="http://schemas.microsoft.com/office/drawing/2014/main" id="{3A1BB7F7-D84B-E7D3-1CFC-E6D778FB1D35}"/>
                </a:ext>
              </a:extLst>
            </p:cNvPr>
            <p:cNvPicPr>
              <a:picLocks noChangeAspect="1"/>
            </p:cNvPicPr>
            <p:nvPr/>
          </p:nvPicPr>
          <p:blipFill>
            <a:blip r:embed="rId9"/>
            <a:stretch>
              <a:fillRect/>
            </a:stretch>
          </p:blipFill>
          <p:spPr>
            <a:xfrm>
              <a:off x="3611344" y="2684521"/>
              <a:ext cx="1511939" cy="1511939"/>
            </a:xfrm>
            <a:prstGeom prst="rect">
              <a:avLst/>
            </a:prstGeom>
          </p:spPr>
        </p:pic>
        <p:pic>
          <p:nvPicPr>
            <p:cNvPr id="975" name="תמונה 974">
              <a:extLst>
                <a:ext uri="{FF2B5EF4-FFF2-40B4-BE49-F238E27FC236}">
                  <a16:creationId xmlns:a16="http://schemas.microsoft.com/office/drawing/2014/main" id="{30DFFEB9-8E49-9C6E-3A7E-12D910553A2A}"/>
                </a:ext>
              </a:extLst>
            </p:cNvPr>
            <p:cNvPicPr>
              <a:picLocks noChangeAspect="1"/>
            </p:cNvPicPr>
            <p:nvPr/>
          </p:nvPicPr>
          <p:blipFill>
            <a:blip r:embed="rId10"/>
            <a:stretch>
              <a:fillRect/>
            </a:stretch>
          </p:blipFill>
          <p:spPr>
            <a:xfrm>
              <a:off x="3629024" y="4593502"/>
              <a:ext cx="1511939" cy="1511939"/>
            </a:xfrm>
            <a:prstGeom prst="rect">
              <a:avLst/>
            </a:prstGeom>
          </p:spPr>
        </p:pic>
        <p:pic>
          <p:nvPicPr>
            <p:cNvPr id="976" name="תמונה 975">
              <a:extLst>
                <a:ext uri="{FF2B5EF4-FFF2-40B4-BE49-F238E27FC236}">
                  <a16:creationId xmlns:a16="http://schemas.microsoft.com/office/drawing/2014/main" id="{128ED07F-5EFB-C5CD-A604-36AFD964BDE4}"/>
                </a:ext>
              </a:extLst>
            </p:cNvPr>
            <p:cNvPicPr>
              <a:picLocks noChangeAspect="1"/>
            </p:cNvPicPr>
            <p:nvPr/>
          </p:nvPicPr>
          <p:blipFill>
            <a:blip r:embed="rId11"/>
            <a:stretch>
              <a:fillRect/>
            </a:stretch>
          </p:blipFill>
          <p:spPr>
            <a:xfrm>
              <a:off x="3666884" y="6799330"/>
              <a:ext cx="1511939" cy="1511939"/>
            </a:xfrm>
            <a:prstGeom prst="rect">
              <a:avLst/>
            </a:prstGeom>
          </p:spPr>
        </p:pic>
        <p:pic>
          <p:nvPicPr>
            <p:cNvPr id="977" name="תמונה 976">
              <a:extLst>
                <a:ext uri="{FF2B5EF4-FFF2-40B4-BE49-F238E27FC236}">
                  <a16:creationId xmlns:a16="http://schemas.microsoft.com/office/drawing/2014/main" id="{80D0B228-F4B4-317A-D2C4-4D42672C92C0}"/>
                </a:ext>
              </a:extLst>
            </p:cNvPr>
            <p:cNvPicPr>
              <a:picLocks noChangeAspect="1"/>
            </p:cNvPicPr>
            <p:nvPr/>
          </p:nvPicPr>
          <p:blipFill>
            <a:blip r:embed="rId12"/>
            <a:stretch>
              <a:fillRect/>
            </a:stretch>
          </p:blipFill>
          <p:spPr>
            <a:xfrm>
              <a:off x="14062648" y="1760792"/>
              <a:ext cx="3974937" cy="2200847"/>
            </a:xfrm>
            <a:prstGeom prst="rect">
              <a:avLst/>
            </a:prstGeom>
          </p:spPr>
        </p:pic>
        <p:sp>
          <p:nvSpPr>
            <p:cNvPr id="979" name="מלבן 978">
              <a:extLst>
                <a:ext uri="{FF2B5EF4-FFF2-40B4-BE49-F238E27FC236}">
                  <a16:creationId xmlns:a16="http://schemas.microsoft.com/office/drawing/2014/main" id="{9AFAEC8A-DCD1-E222-85E6-466DC53AF942}"/>
                </a:ext>
              </a:extLst>
            </p:cNvPr>
            <p:cNvSpPr/>
            <p:nvPr/>
          </p:nvSpPr>
          <p:spPr>
            <a:xfrm>
              <a:off x="15143159" y="2842885"/>
              <a:ext cx="2800767" cy="584775"/>
            </a:xfrm>
            <a:prstGeom prst="rect">
              <a:avLst/>
            </a:prstGeom>
          </p:spPr>
          <p:txBody>
            <a:bodyPr wrap="none">
              <a:spAutoFit/>
            </a:bodyPr>
            <a:lstStyle/>
            <a:p>
              <a:r>
                <a:rPr lang="he-IL" sz="3200" dirty="0">
                  <a:solidFill>
                    <a:schemeClr val="bg1"/>
                  </a:solidFill>
                  <a:latin typeface="David" panose="020E0502060401010101" pitchFamily="34" charset="-79"/>
                  <a:cs typeface="David" panose="020E0502060401010101" pitchFamily="34" charset="-79"/>
                </a:rPr>
                <a:t>גישה נוחה וזמינה</a:t>
              </a:r>
            </a:p>
          </p:txBody>
        </p:sp>
        <p:grpSp>
          <p:nvGrpSpPr>
            <p:cNvPr id="980" name="Google Shape;1006;p18">
              <a:extLst>
                <a:ext uri="{FF2B5EF4-FFF2-40B4-BE49-F238E27FC236}">
                  <a16:creationId xmlns:a16="http://schemas.microsoft.com/office/drawing/2014/main" id="{0DA282B5-0937-30B6-8C1C-A8102A9A9247}"/>
                </a:ext>
              </a:extLst>
            </p:cNvPr>
            <p:cNvGrpSpPr/>
            <p:nvPr/>
          </p:nvGrpSpPr>
          <p:grpSpPr>
            <a:xfrm>
              <a:off x="13431405" y="2479611"/>
              <a:ext cx="1473460" cy="1473460"/>
              <a:chOff x="0" y="0"/>
              <a:chExt cx="1964614" cy="1964614"/>
            </a:xfrm>
          </p:grpSpPr>
          <p:grpSp>
            <p:nvGrpSpPr>
              <p:cNvPr id="981" name="Google Shape;1007;p18">
                <a:extLst>
                  <a:ext uri="{FF2B5EF4-FFF2-40B4-BE49-F238E27FC236}">
                    <a16:creationId xmlns:a16="http://schemas.microsoft.com/office/drawing/2014/main" id="{9E1CD35A-4235-333F-B7DA-582A12915A1C}"/>
                  </a:ext>
                </a:extLst>
              </p:cNvPr>
              <p:cNvGrpSpPr/>
              <p:nvPr/>
            </p:nvGrpSpPr>
            <p:grpSpPr>
              <a:xfrm>
                <a:off x="0" y="0"/>
                <a:ext cx="1964614" cy="1964614"/>
                <a:chOff x="0" y="0"/>
                <a:chExt cx="812800" cy="812800"/>
              </a:xfrm>
            </p:grpSpPr>
            <p:sp>
              <p:nvSpPr>
                <p:cNvPr id="993" name="Google Shape;1008;p18">
                  <a:extLst>
                    <a:ext uri="{FF2B5EF4-FFF2-40B4-BE49-F238E27FC236}">
                      <a16:creationId xmlns:a16="http://schemas.microsoft.com/office/drawing/2014/main" id="{C0027B24-0D6A-94D0-6199-6C713F47C1B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1009;p18">
                  <a:extLst>
                    <a:ext uri="{FF2B5EF4-FFF2-40B4-BE49-F238E27FC236}">
                      <a16:creationId xmlns:a16="http://schemas.microsoft.com/office/drawing/2014/main" id="{3B750A1F-25D2-1893-9FCB-CC1C3BDBFCB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89" name="Google Shape;1010;p18">
                <a:extLst>
                  <a:ext uri="{FF2B5EF4-FFF2-40B4-BE49-F238E27FC236}">
                    <a16:creationId xmlns:a16="http://schemas.microsoft.com/office/drawing/2014/main" id="{F50597F7-4D1F-DF45-9CEE-156502F64367}"/>
                  </a:ext>
                </a:extLst>
              </p:cNvPr>
              <p:cNvSpPr/>
              <p:nvPr/>
            </p:nvSpPr>
            <p:spPr>
              <a:xfrm>
                <a:off x="73705" y="73705"/>
                <a:ext cx="1817204" cy="1817204"/>
              </a:xfrm>
              <a:custGeom>
                <a:avLst/>
                <a:gdLst/>
                <a:ahLst/>
                <a:cxnLst/>
                <a:rect l="l" t="t" r="r" b="b"/>
                <a:pathLst>
                  <a:path w="1817204" h="1817204" extrusionOk="0">
                    <a:moveTo>
                      <a:pt x="0" y="0"/>
                    </a:moveTo>
                    <a:lnTo>
                      <a:pt x="1817204" y="0"/>
                    </a:lnTo>
                    <a:lnTo>
                      <a:pt x="1817204" y="1817204"/>
                    </a:lnTo>
                    <a:lnTo>
                      <a:pt x="0" y="1817204"/>
                    </a:lnTo>
                    <a:lnTo>
                      <a:pt x="0" y="0"/>
                    </a:lnTo>
                    <a:close/>
                  </a:path>
                </a:pathLst>
              </a:custGeom>
              <a:blipFill rotWithShape="1">
                <a:blip r:embed="rId13">
                  <a:alphaModFix/>
                </a:blip>
                <a:stretch>
                  <a:fillRect/>
                </a:stretch>
              </a:blipFill>
              <a:ln>
                <a:noFill/>
              </a:ln>
            </p:spPr>
          </p:sp>
          <p:grpSp>
            <p:nvGrpSpPr>
              <p:cNvPr id="990" name="Google Shape;1011;p18">
                <a:extLst>
                  <a:ext uri="{FF2B5EF4-FFF2-40B4-BE49-F238E27FC236}">
                    <a16:creationId xmlns:a16="http://schemas.microsoft.com/office/drawing/2014/main" id="{42E7E7BC-5260-E545-1E8C-A3BD61853D31}"/>
                  </a:ext>
                </a:extLst>
              </p:cNvPr>
              <p:cNvGrpSpPr/>
              <p:nvPr/>
            </p:nvGrpSpPr>
            <p:grpSpPr>
              <a:xfrm>
                <a:off x="225087" y="225087"/>
                <a:ext cx="1514440" cy="1514440"/>
                <a:chOff x="0" y="0"/>
                <a:chExt cx="812800" cy="812800"/>
              </a:xfrm>
            </p:grpSpPr>
            <p:sp>
              <p:nvSpPr>
                <p:cNvPr id="991" name="Google Shape;1012;p18">
                  <a:extLst>
                    <a:ext uri="{FF2B5EF4-FFF2-40B4-BE49-F238E27FC236}">
                      <a16:creationId xmlns:a16="http://schemas.microsoft.com/office/drawing/2014/main" id="{3D84D4D9-1632-71C9-1E57-B65D0CFB651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1013;p18">
                  <a:extLst>
                    <a:ext uri="{FF2B5EF4-FFF2-40B4-BE49-F238E27FC236}">
                      <a16:creationId xmlns:a16="http://schemas.microsoft.com/office/drawing/2014/main" id="{7E4D43D9-F359-283C-B55B-3AFD63C24CD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95" name="תמונה 994">
              <a:extLst>
                <a:ext uri="{FF2B5EF4-FFF2-40B4-BE49-F238E27FC236}">
                  <a16:creationId xmlns:a16="http://schemas.microsoft.com/office/drawing/2014/main" id="{ADBF8D8E-30BF-C79F-D5C4-B524DB898F84}"/>
                </a:ext>
              </a:extLst>
            </p:cNvPr>
            <p:cNvPicPr>
              <a:picLocks noChangeAspect="1"/>
            </p:cNvPicPr>
            <p:nvPr/>
          </p:nvPicPr>
          <p:blipFill>
            <a:blip r:embed="rId14"/>
            <a:stretch>
              <a:fillRect/>
            </a:stretch>
          </p:blipFill>
          <p:spPr>
            <a:xfrm>
              <a:off x="14090073" y="3899189"/>
              <a:ext cx="3947511" cy="2200847"/>
            </a:xfrm>
            <a:prstGeom prst="rect">
              <a:avLst/>
            </a:prstGeom>
          </p:spPr>
        </p:pic>
        <p:pic>
          <p:nvPicPr>
            <p:cNvPr id="996" name="תמונה 995">
              <a:extLst>
                <a:ext uri="{FF2B5EF4-FFF2-40B4-BE49-F238E27FC236}">
                  <a16:creationId xmlns:a16="http://schemas.microsoft.com/office/drawing/2014/main" id="{1A16A6F0-5C36-7BA2-1928-DA3D76BEE18F}"/>
                </a:ext>
              </a:extLst>
            </p:cNvPr>
            <p:cNvPicPr>
              <a:picLocks noChangeAspect="1"/>
            </p:cNvPicPr>
            <p:nvPr/>
          </p:nvPicPr>
          <p:blipFill>
            <a:blip r:embed="rId15"/>
            <a:stretch>
              <a:fillRect/>
            </a:stretch>
          </p:blipFill>
          <p:spPr>
            <a:xfrm>
              <a:off x="13372152" y="4617366"/>
              <a:ext cx="1511939" cy="1505843"/>
            </a:xfrm>
            <a:prstGeom prst="rect">
              <a:avLst/>
            </a:prstGeom>
          </p:spPr>
        </p:pic>
        <p:sp>
          <p:nvSpPr>
            <p:cNvPr id="997" name="מלבן 996">
              <a:extLst>
                <a:ext uri="{FF2B5EF4-FFF2-40B4-BE49-F238E27FC236}">
                  <a16:creationId xmlns:a16="http://schemas.microsoft.com/office/drawing/2014/main" id="{82E25880-3C8F-4C2E-DB6F-034CBAFA4BC1}"/>
                </a:ext>
              </a:extLst>
            </p:cNvPr>
            <p:cNvSpPr/>
            <p:nvPr/>
          </p:nvSpPr>
          <p:spPr>
            <a:xfrm>
              <a:off x="15244824" y="4870404"/>
              <a:ext cx="2602652" cy="1077218"/>
            </a:xfrm>
            <a:prstGeom prst="rect">
              <a:avLst/>
            </a:prstGeom>
          </p:spPr>
          <p:txBody>
            <a:bodyPr wrap="square">
              <a:spAutoFit/>
            </a:bodyPr>
            <a:lstStyle/>
            <a:p>
              <a:r>
                <a:rPr lang="he-IL" sz="3200" dirty="0">
                  <a:solidFill>
                    <a:schemeClr val="bg1"/>
                  </a:solidFill>
                  <a:latin typeface="David" panose="020E0502060401010101" pitchFamily="34" charset="-79"/>
                  <a:cs typeface="David" panose="020E0502060401010101" pitchFamily="34" charset="-79"/>
                </a:rPr>
                <a:t>סביבה בטוחה ובלתי שיפוטית</a:t>
              </a:r>
            </a:p>
          </p:txBody>
        </p:sp>
        <p:pic>
          <p:nvPicPr>
            <p:cNvPr id="998" name="תמונה 997">
              <a:extLst>
                <a:ext uri="{FF2B5EF4-FFF2-40B4-BE49-F238E27FC236}">
                  <a16:creationId xmlns:a16="http://schemas.microsoft.com/office/drawing/2014/main" id="{8DBAB6B0-00C0-756B-CAF7-2DB729300066}"/>
                </a:ext>
              </a:extLst>
            </p:cNvPr>
            <p:cNvPicPr>
              <a:picLocks noChangeAspect="1"/>
            </p:cNvPicPr>
            <p:nvPr/>
          </p:nvPicPr>
          <p:blipFill>
            <a:blip r:embed="rId16"/>
            <a:stretch>
              <a:fillRect/>
            </a:stretch>
          </p:blipFill>
          <p:spPr>
            <a:xfrm>
              <a:off x="14090072" y="5891579"/>
              <a:ext cx="3950550" cy="2200847"/>
            </a:xfrm>
            <a:prstGeom prst="rect">
              <a:avLst/>
            </a:prstGeom>
          </p:spPr>
        </p:pic>
        <p:sp>
          <p:nvSpPr>
            <p:cNvPr id="1014" name="מלבן 1013">
              <a:extLst>
                <a:ext uri="{FF2B5EF4-FFF2-40B4-BE49-F238E27FC236}">
                  <a16:creationId xmlns:a16="http://schemas.microsoft.com/office/drawing/2014/main" id="{F52237E2-6698-32B0-6485-D8869264CF0C}"/>
                </a:ext>
              </a:extLst>
            </p:cNvPr>
            <p:cNvSpPr/>
            <p:nvPr/>
          </p:nvSpPr>
          <p:spPr>
            <a:xfrm>
              <a:off x="14978409" y="6738392"/>
              <a:ext cx="2869067" cy="1077218"/>
            </a:xfrm>
            <a:prstGeom prst="rect">
              <a:avLst/>
            </a:prstGeom>
          </p:spPr>
          <p:txBody>
            <a:bodyPr wrap="square">
              <a:spAutoFit/>
            </a:bodyPr>
            <a:lstStyle/>
            <a:p>
              <a:pPr algn="ctr"/>
              <a:r>
                <a:rPr lang="he-IL" sz="3200" dirty="0">
                  <a:solidFill>
                    <a:schemeClr val="bg1"/>
                  </a:solidFill>
                  <a:latin typeface="David" panose="020E0502060401010101" pitchFamily="34" charset="-79"/>
                  <a:cs typeface="David" panose="020E0502060401010101" pitchFamily="34" charset="-79"/>
                </a:rPr>
                <a:t>תמיכה מותאמת אישית</a:t>
              </a:r>
            </a:p>
          </p:txBody>
        </p:sp>
        <p:pic>
          <p:nvPicPr>
            <p:cNvPr id="1015" name="תמונה 1014">
              <a:extLst>
                <a:ext uri="{FF2B5EF4-FFF2-40B4-BE49-F238E27FC236}">
                  <a16:creationId xmlns:a16="http://schemas.microsoft.com/office/drawing/2014/main" id="{5CE9CE48-68A3-4136-F58D-9D2CE064E59D}"/>
                </a:ext>
              </a:extLst>
            </p:cNvPr>
            <p:cNvPicPr>
              <a:picLocks noChangeAspect="1"/>
            </p:cNvPicPr>
            <p:nvPr/>
          </p:nvPicPr>
          <p:blipFill>
            <a:blip r:embed="rId17"/>
            <a:stretch>
              <a:fillRect/>
            </a:stretch>
          </p:blipFill>
          <p:spPr>
            <a:xfrm>
              <a:off x="13372454" y="6590334"/>
              <a:ext cx="1511939" cy="1505843"/>
            </a:xfrm>
            <a:prstGeom prst="rect">
              <a:avLst/>
            </a:prstGeom>
          </p:spPr>
        </p:pic>
      </p:grpSp>
      <p:grpSp>
        <p:nvGrpSpPr>
          <p:cNvPr id="3" name="קבוצה 2">
            <a:extLst>
              <a:ext uri="{FF2B5EF4-FFF2-40B4-BE49-F238E27FC236}">
                <a16:creationId xmlns:a16="http://schemas.microsoft.com/office/drawing/2014/main" id="{4C62579B-4A66-19B6-03CE-3B950A713DED}"/>
              </a:ext>
            </a:extLst>
          </p:cNvPr>
          <p:cNvGrpSpPr/>
          <p:nvPr/>
        </p:nvGrpSpPr>
        <p:grpSpPr>
          <a:xfrm>
            <a:off x="5125680" y="2466076"/>
            <a:ext cx="9082469" cy="7099273"/>
            <a:chOff x="5125680" y="2466076"/>
            <a:chExt cx="9082469" cy="7099273"/>
          </a:xfrm>
        </p:grpSpPr>
        <p:pic>
          <p:nvPicPr>
            <p:cNvPr id="4" name="Google Shape;986;p18">
              <a:extLst>
                <a:ext uri="{FF2B5EF4-FFF2-40B4-BE49-F238E27FC236}">
                  <a16:creationId xmlns:a16="http://schemas.microsoft.com/office/drawing/2014/main" id="{0389DCAF-5FE3-AE3A-FECA-72FCA7591747}"/>
                </a:ext>
              </a:extLst>
            </p:cNvPr>
            <p:cNvPicPr preferRelativeResize="0"/>
            <p:nvPr/>
          </p:nvPicPr>
          <p:blipFill>
            <a:blip r:embed="rId18">
              <a:alphaModFix/>
            </a:blip>
            <a:stretch>
              <a:fillRect/>
            </a:stretch>
          </p:blipFill>
          <p:spPr>
            <a:xfrm>
              <a:off x="11627147" y="3002171"/>
              <a:ext cx="1773579" cy="427399"/>
            </a:xfrm>
            <a:prstGeom prst="rect">
              <a:avLst/>
            </a:prstGeom>
            <a:noFill/>
            <a:ln>
              <a:noFill/>
            </a:ln>
          </p:spPr>
        </p:pic>
        <p:pic>
          <p:nvPicPr>
            <p:cNvPr id="6" name="Google Shape;987;p18">
              <a:extLst>
                <a:ext uri="{FF2B5EF4-FFF2-40B4-BE49-F238E27FC236}">
                  <a16:creationId xmlns:a16="http://schemas.microsoft.com/office/drawing/2014/main" id="{EAA2FC49-A41D-9DAF-1029-CA10E3E31C29}"/>
                </a:ext>
              </a:extLst>
            </p:cNvPr>
            <p:cNvPicPr preferRelativeResize="0"/>
            <p:nvPr/>
          </p:nvPicPr>
          <p:blipFill>
            <a:blip r:embed="rId19">
              <a:alphaModFix/>
            </a:blip>
            <a:stretch>
              <a:fillRect/>
            </a:stretch>
          </p:blipFill>
          <p:spPr>
            <a:xfrm>
              <a:off x="12113797" y="5153885"/>
              <a:ext cx="1174145" cy="269075"/>
            </a:xfrm>
            <a:prstGeom prst="rect">
              <a:avLst/>
            </a:prstGeom>
            <a:noFill/>
            <a:ln>
              <a:noFill/>
            </a:ln>
          </p:spPr>
        </p:pic>
        <p:pic>
          <p:nvPicPr>
            <p:cNvPr id="7" name="Google Shape;988;p18">
              <a:extLst>
                <a:ext uri="{FF2B5EF4-FFF2-40B4-BE49-F238E27FC236}">
                  <a16:creationId xmlns:a16="http://schemas.microsoft.com/office/drawing/2014/main" id="{944C97B9-1A69-C7C1-6F0D-0CF21FD55194}"/>
                </a:ext>
              </a:extLst>
            </p:cNvPr>
            <p:cNvPicPr preferRelativeResize="0"/>
            <p:nvPr/>
          </p:nvPicPr>
          <p:blipFill>
            <a:blip r:embed="rId20">
              <a:alphaModFix/>
            </a:blip>
            <a:stretch>
              <a:fillRect/>
            </a:stretch>
          </p:blipFill>
          <p:spPr>
            <a:xfrm>
              <a:off x="11322443" y="7387695"/>
              <a:ext cx="1980196" cy="415600"/>
            </a:xfrm>
            <a:prstGeom prst="rect">
              <a:avLst/>
            </a:prstGeom>
            <a:noFill/>
            <a:ln>
              <a:noFill/>
            </a:ln>
          </p:spPr>
        </p:pic>
        <p:grpSp>
          <p:nvGrpSpPr>
            <p:cNvPr id="8" name="Google Shape;999;p18">
              <a:extLst>
                <a:ext uri="{FF2B5EF4-FFF2-40B4-BE49-F238E27FC236}">
                  <a16:creationId xmlns:a16="http://schemas.microsoft.com/office/drawing/2014/main" id="{D7FD044F-DBF1-B111-BE7D-145F4258DEA0}"/>
                </a:ext>
              </a:extLst>
            </p:cNvPr>
            <p:cNvGrpSpPr/>
            <p:nvPr/>
          </p:nvGrpSpPr>
          <p:grpSpPr>
            <a:xfrm>
              <a:off x="6165018" y="2466076"/>
              <a:ext cx="5836643" cy="5836643"/>
              <a:chOff x="0" y="0"/>
              <a:chExt cx="7782191" cy="7782191"/>
            </a:xfrm>
          </p:grpSpPr>
          <p:grpSp>
            <p:nvGrpSpPr>
              <p:cNvPr id="1013" name="Google Shape;1000;p18">
                <a:extLst>
                  <a:ext uri="{FF2B5EF4-FFF2-40B4-BE49-F238E27FC236}">
                    <a16:creationId xmlns:a16="http://schemas.microsoft.com/office/drawing/2014/main" id="{4AEE4A4F-D7B6-2581-244E-592B32160FB5}"/>
                  </a:ext>
                </a:extLst>
              </p:cNvPr>
              <p:cNvGrpSpPr/>
              <p:nvPr/>
            </p:nvGrpSpPr>
            <p:grpSpPr>
              <a:xfrm>
                <a:off x="0" y="0"/>
                <a:ext cx="7782191" cy="7782191"/>
                <a:chOff x="0" y="0"/>
                <a:chExt cx="812800" cy="812800"/>
              </a:xfrm>
            </p:grpSpPr>
            <p:sp>
              <p:nvSpPr>
                <p:cNvPr id="1021" name="Google Shape;1001;p18">
                  <a:extLst>
                    <a:ext uri="{FF2B5EF4-FFF2-40B4-BE49-F238E27FC236}">
                      <a16:creationId xmlns:a16="http://schemas.microsoft.com/office/drawing/2014/main" id="{F88C5F5B-4249-F282-019F-E3A2A15D9A8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02;p18">
                  <a:extLst>
                    <a:ext uri="{FF2B5EF4-FFF2-40B4-BE49-F238E27FC236}">
                      <a16:creationId xmlns:a16="http://schemas.microsoft.com/office/drawing/2014/main" id="{40FF847D-51AB-67AB-3C3A-C3C985AD1D6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8" name="Google Shape;1003;p18">
                <a:extLst>
                  <a:ext uri="{FF2B5EF4-FFF2-40B4-BE49-F238E27FC236}">
                    <a16:creationId xmlns:a16="http://schemas.microsoft.com/office/drawing/2014/main" id="{2861AEFD-A994-FB36-6C7A-A6DB8E2512D9}"/>
                  </a:ext>
                </a:extLst>
              </p:cNvPr>
              <p:cNvGrpSpPr/>
              <p:nvPr/>
            </p:nvGrpSpPr>
            <p:grpSpPr>
              <a:xfrm>
                <a:off x="891610" y="891610"/>
                <a:ext cx="5998971" cy="5998971"/>
                <a:chOff x="0" y="0"/>
                <a:chExt cx="812800" cy="812800"/>
              </a:xfrm>
            </p:grpSpPr>
            <p:sp>
              <p:nvSpPr>
                <p:cNvPr id="1019" name="Google Shape;1004;p18">
                  <a:extLst>
                    <a:ext uri="{FF2B5EF4-FFF2-40B4-BE49-F238E27FC236}">
                      <a16:creationId xmlns:a16="http://schemas.microsoft.com/office/drawing/2014/main" id="{2CD15BE3-A0D1-E439-FA52-51B56BD0FCE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05;p18">
                  <a:extLst>
                    <a:ext uri="{FF2B5EF4-FFF2-40B4-BE49-F238E27FC236}">
                      <a16:creationId xmlns:a16="http://schemas.microsoft.com/office/drawing/2014/main" id="{6C2B4429-E9D1-91EF-7651-6DCCE0CA17E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lvl="0" algn="ctr">
                    <a:lnSpc>
                      <a:spcPct val="147777"/>
                    </a:lnSpc>
                  </a:pPr>
                  <a:r>
                    <a:rPr lang="he-IL" sz="1800" b="1" dirty="0">
                      <a:solidFill>
                        <a:schemeClr val="bg1"/>
                      </a:solidFill>
                      <a:latin typeface="David" panose="020E0502060401010101" pitchFamily="34" charset="-79"/>
                      <a:cs typeface="David" panose="020E0502060401010101" pitchFamily="34" charset="-79"/>
                    </a:rPr>
                    <a:t> </a:t>
                  </a:r>
                  <a:endParaRPr sz="1800" b="0" i="0" u="none" strike="noStrike" cap="none" dirty="0">
                    <a:solidFill>
                      <a:schemeClr val="dk1"/>
                    </a:solidFill>
                    <a:latin typeface="Calibri"/>
                    <a:ea typeface="Calibri"/>
                    <a:cs typeface="Calibri"/>
                    <a:sym typeface="Calibri"/>
                  </a:endParaRPr>
                </a:p>
              </p:txBody>
            </p:sp>
          </p:grpSp>
        </p:grpSp>
        <p:grpSp>
          <p:nvGrpSpPr>
            <p:cNvPr id="9" name="Google Shape;1028;p18">
              <a:extLst>
                <a:ext uri="{FF2B5EF4-FFF2-40B4-BE49-F238E27FC236}">
                  <a16:creationId xmlns:a16="http://schemas.microsoft.com/office/drawing/2014/main" id="{6549D94E-C4DF-628C-F0AA-5278950D34A9}"/>
                </a:ext>
              </a:extLst>
            </p:cNvPr>
            <p:cNvGrpSpPr/>
            <p:nvPr/>
          </p:nvGrpSpPr>
          <p:grpSpPr>
            <a:xfrm>
              <a:off x="11093553" y="9485322"/>
              <a:ext cx="3114596" cy="80027"/>
              <a:chOff x="0" y="0"/>
              <a:chExt cx="4152794" cy="106703"/>
            </a:xfrm>
          </p:grpSpPr>
          <p:grpSp>
            <p:nvGrpSpPr>
              <p:cNvPr id="18" name="Google Shape;1029;p18">
                <a:extLst>
                  <a:ext uri="{FF2B5EF4-FFF2-40B4-BE49-F238E27FC236}">
                    <a16:creationId xmlns:a16="http://schemas.microsoft.com/office/drawing/2014/main" id="{7F86D8EF-A438-9C49-CF8D-359EE5816A01}"/>
                  </a:ext>
                </a:extLst>
              </p:cNvPr>
              <p:cNvGrpSpPr/>
              <p:nvPr/>
            </p:nvGrpSpPr>
            <p:grpSpPr>
              <a:xfrm>
                <a:off x="0" y="0"/>
                <a:ext cx="106703" cy="106703"/>
                <a:chOff x="0" y="0"/>
                <a:chExt cx="812800" cy="812800"/>
              </a:xfrm>
            </p:grpSpPr>
            <p:sp>
              <p:nvSpPr>
                <p:cNvPr id="1011" name="Google Shape;1030;p18">
                  <a:extLst>
                    <a:ext uri="{FF2B5EF4-FFF2-40B4-BE49-F238E27FC236}">
                      <a16:creationId xmlns:a16="http://schemas.microsoft.com/office/drawing/2014/main" id="{5F2C32F0-2B74-34FE-0341-8509EE8DF5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31;p18">
                  <a:extLst>
                    <a:ext uri="{FF2B5EF4-FFF2-40B4-BE49-F238E27FC236}">
                      <a16:creationId xmlns:a16="http://schemas.microsoft.com/office/drawing/2014/main" id="{8D8F1A4D-AEB7-8CE1-89F4-75E0DC8F1D9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 name="Google Shape;1032;p18">
                <a:extLst>
                  <a:ext uri="{FF2B5EF4-FFF2-40B4-BE49-F238E27FC236}">
                    <a16:creationId xmlns:a16="http://schemas.microsoft.com/office/drawing/2014/main" id="{3007736E-D31D-8F1C-0603-850F9E45F2E4}"/>
                  </a:ext>
                </a:extLst>
              </p:cNvPr>
              <p:cNvGrpSpPr/>
              <p:nvPr/>
            </p:nvGrpSpPr>
            <p:grpSpPr>
              <a:xfrm>
                <a:off x="1348697" y="0"/>
                <a:ext cx="106703" cy="106703"/>
                <a:chOff x="0" y="0"/>
                <a:chExt cx="812800" cy="812800"/>
              </a:xfrm>
            </p:grpSpPr>
            <p:sp>
              <p:nvSpPr>
                <p:cNvPr id="1009" name="Google Shape;1033;p18">
                  <a:extLst>
                    <a:ext uri="{FF2B5EF4-FFF2-40B4-BE49-F238E27FC236}">
                      <a16:creationId xmlns:a16="http://schemas.microsoft.com/office/drawing/2014/main" id="{1F5FD22F-D5F7-E2FA-E9FE-6702736AC89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34;p18">
                  <a:extLst>
                    <a:ext uri="{FF2B5EF4-FFF2-40B4-BE49-F238E27FC236}">
                      <a16:creationId xmlns:a16="http://schemas.microsoft.com/office/drawing/2014/main" id="{63CED54E-E215-77E2-8D12-D1AD88A23DC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1035;p18">
                <a:extLst>
                  <a:ext uri="{FF2B5EF4-FFF2-40B4-BE49-F238E27FC236}">
                    <a16:creationId xmlns:a16="http://schemas.microsoft.com/office/drawing/2014/main" id="{499163B8-D5A4-B6DC-898A-58FCE192ECB3}"/>
                  </a:ext>
                </a:extLst>
              </p:cNvPr>
              <p:cNvGrpSpPr/>
              <p:nvPr/>
            </p:nvGrpSpPr>
            <p:grpSpPr>
              <a:xfrm>
                <a:off x="1798263" y="0"/>
                <a:ext cx="106703" cy="106703"/>
                <a:chOff x="0" y="0"/>
                <a:chExt cx="812800" cy="812800"/>
              </a:xfrm>
            </p:grpSpPr>
            <p:sp>
              <p:nvSpPr>
                <p:cNvPr id="1007" name="Google Shape;1036;p18">
                  <a:extLst>
                    <a:ext uri="{FF2B5EF4-FFF2-40B4-BE49-F238E27FC236}">
                      <a16:creationId xmlns:a16="http://schemas.microsoft.com/office/drawing/2014/main" id="{F3B80135-A30B-FA61-8780-9A8236C7000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37;p18">
                  <a:extLst>
                    <a:ext uri="{FF2B5EF4-FFF2-40B4-BE49-F238E27FC236}">
                      <a16:creationId xmlns:a16="http://schemas.microsoft.com/office/drawing/2014/main" id="{CD686A77-2261-B1EA-96D6-00DD4FEC8B9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 name="Google Shape;1038;p18">
                <a:extLst>
                  <a:ext uri="{FF2B5EF4-FFF2-40B4-BE49-F238E27FC236}">
                    <a16:creationId xmlns:a16="http://schemas.microsoft.com/office/drawing/2014/main" id="{B395A1A0-7BBF-3608-258F-2C15BB513255}"/>
                  </a:ext>
                </a:extLst>
              </p:cNvPr>
              <p:cNvGrpSpPr/>
              <p:nvPr/>
            </p:nvGrpSpPr>
            <p:grpSpPr>
              <a:xfrm>
                <a:off x="2247828" y="0"/>
                <a:ext cx="106703" cy="106703"/>
                <a:chOff x="0" y="0"/>
                <a:chExt cx="812800" cy="812800"/>
              </a:xfrm>
            </p:grpSpPr>
            <p:sp>
              <p:nvSpPr>
                <p:cNvPr id="1005" name="Google Shape;1039;p18">
                  <a:extLst>
                    <a:ext uri="{FF2B5EF4-FFF2-40B4-BE49-F238E27FC236}">
                      <a16:creationId xmlns:a16="http://schemas.microsoft.com/office/drawing/2014/main" id="{10B8B123-E214-5B1B-32A1-08E41114970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40;p18">
                  <a:extLst>
                    <a:ext uri="{FF2B5EF4-FFF2-40B4-BE49-F238E27FC236}">
                      <a16:creationId xmlns:a16="http://schemas.microsoft.com/office/drawing/2014/main" id="{2049A258-0607-4B93-8DB5-4D1F1BB028D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1041;p18">
                <a:extLst>
                  <a:ext uri="{FF2B5EF4-FFF2-40B4-BE49-F238E27FC236}">
                    <a16:creationId xmlns:a16="http://schemas.microsoft.com/office/drawing/2014/main" id="{22046965-3310-0DC7-41C8-8C606241C450}"/>
                  </a:ext>
                </a:extLst>
              </p:cNvPr>
              <p:cNvGrpSpPr/>
              <p:nvPr/>
            </p:nvGrpSpPr>
            <p:grpSpPr>
              <a:xfrm>
                <a:off x="2697394" y="0"/>
                <a:ext cx="106703" cy="106703"/>
                <a:chOff x="0" y="0"/>
                <a:chExt cx="812800" cy="812800"/>
              </a:xfrm>
            </p:grpSpPr>
            <p:sp>
              <p:nvSpPr>
                <p:cNvPr id="1003" name="Google Shape;1042;p18">
                  <a:extLst>
                    <a:ext uri="{FF2B5EF4-FFF2-40B4-BE49-F238E27FC236}">
                      <a16:creationId xmlns:a16="http://schemas.microsoft.com/office/drawing/2014/main" id="{3389548B-EEB7-DA01-489C-DEB86D6E052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43;p18">
                  <a:extLst>
                    <a:ext uri="{FF2B5EF4-FFF2-40B4-BE49-F238E27FC236}">
                      <a16:creationId xmlns:a16="http://schemas.microsoft.com/office/drawing/2014/main" id="{DF0A0E92-FA4C-0953-F93A-237641A96FB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1044;p18">
                <a:extLst>
                  <a:ext uri="{FF2B5EF4-FFF2-40B4-BE49-F238E27FC236}">
                    <a16:creationId xmlns:a16="http://schemas.microsoft.com/office/drawing/2014/main" id="{5EEDC3CD-B0F2-F518-61AB-8CEB56975205}"/>
                  </a:ext>
                </a:extLst>
              </p:cNvPr>
              <p:cNvGrpSpPr/>
              <p:nvPr/>
            </p:nvGrpSpPr>
            <p:grpSpPr>
              <a:xfrm>
                <a:off x="3146959" y="0"/>
                <a:ext cx="106703" cy="106703"/>
                <a:chOff x="0" y="0"/>
                <a:chExt cx="812800" cy="812800"/>
              </a:xfrm>
            </p:grpSpPr>
            <p:sp>
              <p:nvSpPr>
                <p:cNvPr id="1001" name="Google Shape;1045;p18">
                  <a:extLst>
                    <a:ext uri="{FF2B5EF4-FFF2-40B4-BE49-F238E27FC236}">
                      <a16:creationId xmlns:a16="http://schemas.microsoft.com/office/drawing/2014/main" id="{D30A54EE-1519-0B19-7DED-0F0BF61F2ED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46;p18">
                  <a:extLst>
                    <a:ext uri="{FF2B5EF4-FFF2-40B4-BE49-F238E27FC236}">
                      <a16:creationId xmlns:a16="http://schemas.microsoft.com/office/drawing/2014/main" id="{01C7AA74-F237-C83B-CC01-43471EA5281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1047;p18">
                <a:extLst>
                  <a:ext uri="{FF2B5EF4-FFF2-40B4-BE49-F238E27FC236}">
                    <a16:creationId xmlns:a16="http://schemas.microsoft.com/office/drawing/2014/main" id="{5CD1DFAE-B80F-A3FA-041D-67E4FE7F7589}"/>
                  </a:ext>
                </a:extLst>
              </p:cNvPr>
              <p:cNvGrpSpPr/>
              <p:nvPr/>
            </p:nvGrpSpPr>
            <p:grpSpPr>
              <a:xfrm>
                <a:off x="449566" y="0"/>
                <a:ext cx="106703" cy="106703"/>
                <a:chOff x="0" y="0"/>
                <a:chExt cx="812800" cy="812800"/>
              </a:xfrm>
            </p:grpSpPr>
            <p:sp>
              <p:nvSpPr>
                <p:cNvPr id="999" name="Google Shape;1048;p18">
                  <a:extLst>
                    <a:ext uri="{FF2B5EF4-FFF2-40B4-BE49-F238E27FC236}">
                      <a16:creationId xmlns:a16="http://schemas.microsoft.com/office/drawing/2014/main" id="{E0B0D2E1-D9E2-4223-58C8-D22FD6B177E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49;p18">
                  <a:extLst>
                    <a:ext uri="{FF2B5EF4-FFF2-40B4-BE49-F238E27FC236}">
                      <a16:creationId xmlns:a16="http://schemas.microsoft.com/office/drawing/2014/main" id="{D64FF48D-4DC3-5397-3F4E-B12C196635F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 name="Google Shape;1050;p18">
                <a:extLst>
                  <a:ext uri="{FF2B5EF4-FFF2-40B4-BE49-F238E27FC236}">
                    <a16:creationId xmlns:a16="http://schemas.microsoft.com/office/drawing/2014/main" id="{647D6EFA-3F9C-03CA-2957-0A2868D1694A}"/>
                  </a:ext>
                </a:extLst>
              </p:cNvPr>
              <p:cNvGrpSpPr/>
              <p:nvPr/>
            </p:nvGrpSpPr>
            <p:grpSpPr>
              <a:xfrm>
                <a:off x="899131" y="0"/>
                <a:ext cx="106703" cy="106703"/>
                <a:chOff x="0" y="0"/>
                <a:chExt cx="812800" cy="812800"/>
              </a:xfrm>
            </p:grpSpPr>
            <p:sp>
              <p:nvSpPr>
                <p:cNvPr id="987" name="Google Shape;1051;p18">
                  <a:extLst>
                    <a:ext uri="{FF2B5EF4-FFF2-40B4-BE49-F238E27FC236}">
                      <a16:creationId xmlns:a16="http://schemas.microsoft.com/office/drawing/2014/main" id="{75B2B8B1-FEE5-15C1-FF58-B7C5A8EE91E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1052;p18">
                  <a:extLst>
                    <a:ext uri="{FF2B5EF4-FFF2-40B4-BE49-F238E27FC236}">
                      <a16:creationId xmlns:a16="http://schemas.microsoft.com/office/drawing/2014/main" id="{46FA8864-3627-7E21-D035-1BB13018BD1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 name="Google Shape;1053;p18">
                <a:extLst>
                  <a:ext uri="{FF2B5EF4-FFF2-40B4-BE49-F238E27FC236}">
                    <a16:creationId xmlns:a16="http://schemas.microsoft.com/office/drawing/2014/main" id="{3FBA450C-6E81-637B-3C59-3B2DCA89FFF6}"/>
                  </a:ext>
                </a:extLst>
              </p:cNvPr>
              <p:cNvGrpSpPr/>
              <p:nvPr/>
            </p:nvGrpSpPr>
            <p:grpSpPr>
              <a:xfrm>
                <a:off x="3596525" y="0"/>
                <a:ext cx="106703" cy="106703"/>
                <a:chOff x="0" y="0"/>
                <a:chExt cx="812800" cy="812800"/>
              </a:xfrm>
            </p:grpSpPr>
            <p:sp>
              <p:nvSpPr>
                <p:cNvPr id="985" name="Google Shape;1054;p18">
                  <a:extLst>
                    <a:ext uri="{FF2B5EF4-FFF2-40B4-BE49-F238E27FC236}">
                      <a16:creationId xmlns:a16="http://schemas.microsoft.com/office/drawing/2014/main" id="{D7F134B5-345B-6784-9DEF-8890FB98ADA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055;p18">
                  <a:extLst>
                    <a:ext uri="{FF2B5EF4-FFF2-40B4-BE49-F238E27FC236}">
                      <a16:creationId xmlns:a16="http://schemas.microsoft.com/office/drawing/2014/main" id="{8A0590D5-B7B9-B332-6B22-092D6958244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2" name="Google Shape;1056;p18">
                <a:extLst>
                  <a:ext uri="{FF2B5EF4-FFF2-40B4-BE49-F238E27FC236}">
                    <a16:creationId xmlns:a16="http://schemas.microsoft.com/office/drawing/2014/main" id="{AAFC42DF-A90D-EC18-BE81-DA5A59C15EF8}"/>
                  </a:ext>
                </a:extLst>
              </p:cNvPr>
              <p:cNvGrpSpPr/>
              <p:nvPr/>
            </p:nvGrpSpPr>
            <p:grpSpPr>
              <a:xfrm>
                <a:off x="4046091" y="0"/>
                <a:ext cx="106703" cy="106703"/>
                <a:chOff x="0" y="0"/>
                <a:chExt cx="812800" cy="812800"/>
              </a:xfrm>
            </p:grpSpPr>
            <p:sp>
              <p:nvSpPr>
                <p:cNvPr id="983" name="Google Shape;1057;p18">
                  <a:extLst>
                    <a:ext uri="{FF2B5EF4-FFF2-40B4-BE49-F238E27FC236}">
                      <a16:creationId xmlns:a16="http://schemas.microsoft.com/office/drawing/2014/main" id="{0D3A9CBA-3950-92E7-6431-6C0A7538B70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058;p18">
                  <a:extLst>
                    <a:ext uri="{FF2B5EF4-FFF2-40B4-BE49-F238E27FC236}">
                      <a16:creationId xmlns:a16="http://schemas.microsoft.com/office/drawing/2014/main" id="{FFDA325F-665C-A7CB-D6DB-47348C0886C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0" name="Google Shape;1075;p18">
              <a:extLst>
                <a:ext uri="{FF2B5EF4-FFF2-40B4-BE49-F238E27FC236}">
                  <a16:creationId xmlns:a16="http://schemas.microsoft.com/office/drawing/2014/main" id="{2D07F078-F4E8-7FC9-F7F2-3FE91BDECB75}"/>
                </a:ext>
              </a:extLst>
            </p:cNvPr>
            <p:cNvPicPr preferRelativeResize="0"/>
            <p:nvPr/>
          </p:nvPicPr>
          <p:blipFill>
            <a:blip r:embed="rId21">
              <a:alphaModFix/>
            </a:blip>
            <a:stretch>
              <a:fillRect/>
            </a:stretch>
          </p:blipFill>
          <p:spPr>
            <a:xfrm>
              <a:off x="6445055" y="2671325"/>
              <a:ext cx="5346225" cy="5352266"/>
            </a:xfrm>
            <a:prstGeom prst="rect">
              <a:avLst/>
            </a:prstGeom>
            <a:noFill/>
            <a:ln>
              <a:noFill/>
            </a:ln>
          </p:spPr>
        </p:pic>
        <p:pic>
          <p:nvPicPr>
            <p:cNvPr id="11" name="תמונה 10">
              <a:extLst>
                <a:ext uri="{FF2B5EF4-FFF2-40B4-BE49-F238E27FC236}">
                  <a16:creationId xmlns:a16="http://schemas.microsoft.com/office/drawing/2014/main" id="{8FA7DA94-A7A1-02F6-D995-D111C2E353F4}"/>
                </a:ext>
              </a:extLst>
            </p:cNvPr>
            <p:cNvPicPr>
              <a:picLocks noChangeAspect="1"/>
            </p:cNvPicPr>
            <p:nvPr/>
          </p:nvPicPr>
          <p:blipFill>
            <a:blip r:embed="rId22"/>
            <a:stretch>
              <a:fillRect/>
            </a:stretch>
          </p:blipFill>
          <p:spPr>
            <a:xfrm flipH="1">
              <a:off x="5125680" y="7407925"/>
              <a:ext cx="1984888" cy="415300"/>
            </a:xfrm>
            <a:prstGeom prst="rect">
              <a:avLst/>
            </a:prstGeom>
          </p:spPr>
        </p:pic>
        <p:pic>
          <p:nvPicPr>
            <p:cNvPr id="12" name="תמונה 11">
              <a:extLst>
                <a:ext uri="{FF2B5EF4-FFF2-40B4-BE49-F238E27FC236}">
                  <a16:creationId xmlns:a16="http://schemas.microsoft.com/office/drawing/2014/main" id="{2409C9CA-C387-1223-72A9-2A89ED568163}"/>
                </a:ext>
              </a:extLst>
            </p:cNvPr>
            <p:cNvPicPr>
              <a:picLocks noChangeAspect="1"/>
            </p:cNvPicPr>
            <p:nvPr/>
          </p:nvPicPr>
          <p:blipFill>
            <a:blip r:embed="rId23"/>
            <a:stretch>
              <a:fillRect/>
            </a:stretch>
          </p:blipFill>
          <p:spPr>
            <a:xfrm flipH="1" flipV="1">
              <a:off x="5137085" y="5409013"/>
              <a:ext cx="990073" cy="225715"/>
            </a:xfrm>
            <a:prstGeom prst="rect">
              <a:avLst/>
            </a:prstGeom>
          </p:spPr>
        </p:pic>
        <p:sp>
          <p:nvSpPr>
            <p:cNvPr id="13" name="Google Shape;1065;p18">
              <a:extLst>
                <a:ext uri="{FF2B5EF4-FFF2-40B4-BE49-F238E27FC236}">
                  <a16:creationId xmlns:a16="http://schemas.microsoft.com/office/drawing/2014/main" id="{1084EF2F-9A23-C857-4499-1E6C1AC4AE2A}"/>
                </a:ext>
              </a:extLst>
            </p:cNvPr>
            <p:cNvSpPr txBox="1"/>
            <p:nvPr/>
          </p:nvSpPr>
          <p:spPr>
            <a:xfrm>
              <a:off x="7039238" y="4319521"/>
              <a:ext cx="4388769" cy="1625060"/>
            </a:xfrm>
            <a:prstGeom prst="rect">
              <a:avLst/>
            </a:prstGeom>
            <a:noFill/>
            <a:ln>
              <a:noFill/>
            </a:ln>
          </p:spPr>
          <p:txBody>
            <a:bodyPr spcFirstLastPara="1" wrap="square" lIns="0" tIns="0" rIns="0" bIns="0" anchor="t" anchorCtr="0">
              <a:spAutoFit/>
            </a:bodyPr>
            <a:lstStyle/>
            <a:p>
              <a:pPr lvl="0" algn="ctr">
                <a:lnSpc>
                  <a:spcPct val="120005"/>
                </a:lnSpc>
              </a:pPr>
              <a:r>
                <a:rPr lang="he-IL" sz="3200" b="1" dirty="0">
                  <a:solidFill>
                    <a:schemeClr val="bg1"/>
                  </a:solidFill>
                  <a:latin typeface="David" panose="020E0502060401010101" pitchFamily="34" charset="-79"/>
                  <a:cs typeface="David" panose="020E0502060401010101" pitchFamily="34" charset="-79"/>
                </a:rPr>
                <a:t>   </a:t>
              </a:r>
              <a:r>
                <a:rPr lang="he-IL" sz="4400" b="1" dirty="0">
                  <a:solidFill>
                    <a:schemeClr val="bg1"/>
                  </a:solidFill>
                  <a:latin typeface="David" panose="020E0502060401010101" pitchFamily="34" charset="-79"/>
                  <a:cs typeface="David" panose="020E0502060401010101" pitchFamily="34" charset="-79"/>
                </a:rPr>
                <a:t>הייחודיות של</a:t>
              </a:r>
              <a:endParaRPr lang="en-US" sz="4400" b="1" dirty="0">
                <a:solidFill>
                  <a:schemeClr val="bg1"/>
                </a:solidFill>
                <a:latin typeface="David" panose="020E0502060401010101" pitchFamily="34" charset="-79"/>
                <a:cs typeface="David" panose="020E0502060401010101" pitchFamily="34" charset="-79"/>
              </a:endParaRPr>
            </a:p>
            <a:p>
              <a:pPr lvl="0" algn="ctr">
                <a:lnSpc>
                  <a:spcPct val="120005"/>
                </a:lnSpc>
              </a:pPr>
              <a:r>
                <a:rPr lang="en-US" sz="4400" b="1" dirty="0" err="1">
                  <a:solidFill>
                    <a:schemeClr val="bg1"/>
                  </a:solidFill>
                  <a:latin typeface="David" panose="020E0502060401010101" pitchFamily="34" charset="-79"/>
                  <a:cs typeface="David" panose="020E0502060401010101" pitchFamily="34" charset="-79"/>
                </a:rPr>
                <a:t>PsychoAI</a:t>
              </a:r>
              <a:endParaRPr sz="4400" b="1" dirty="0">
                <a:solidFill>
                  <a:schemeClr val="bg1"/>
                </a:solidFill>
                <a:latin typeface="David" panose="020E0502060401010101" pitchFamily="34" charset="-79"/>
                <a:cs typeface="David" panose="020E0502060401010101" pitchFamily="34" charset="-79"/>
              </a:endParaRPr>
            </a:p>
          </p:txBody>
        </p:sp>
        <p:pic>
          <p:nvPicPr>
            <p:cNvPr id="17" name="תמונה 16">
              <a:extLst>
                <a:ext uri="{FF2B5EF4-FFF2-40B4-BE49-F238E27FC236}">
                  <a16:creationId xmlns:a16="http://schemas.microsoft.com/office/drawing/2014/main" id="{529C1888-2EFA-9B66-77B0-C2977AE6F67F}"/>
                </a:ext>
              </a:extLst>
            </p:cNvPr>
            <p:cNvPicPr>
              <a:picLocks noChangeAspect="1"/>
            </p:cNvPicPr>
            <p:nvPr/>
          </p:nvPicPr>
          <p:blipFill>
            <a:blip r:embed="rId24"/>
            <a:stretch>
              <a:fillRect/>
            </a:stretch>
          </p:blipFill>
          <p:spPr>
            <a:xfrm flipH="1">
              <a:off x="5185119" y="2984222"/>
              <a:ext cx="1721505" cy="420024"/>
            </a:xfrm>
            <a:prstGeom prst="rect">
              <a:avLst/>
            </a:prstGeom>
          </p:spPr>
        </p:pic>
      </p:grpSp>
    </p:spTree>
    <p:extLst>
      <p:ext uri="{BB962C8B-B14F-4D97-AF65-F5344CB8AC3E}">
        <p14:creationId xmlns:p14="http://schemas.microsoft.com/office/powerpoint/2010/main" val="92604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118" y="-66"/>
            <a:ext cx="18288118" cy="10431728"/>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4" name="Google Shape;934;p17"/>
          <p:cNvPicPr preferRelativeResize="0"/>
          <p:nvPr/>
        </p:nvPicPr>
        <p:blipFill>
          <a:blip r:embed="rId3">
            <a:alphaModFix/>
          </a:blip>
          <a:stretch>
            <a:fillRect/>
          </a:stretch>
        </p:blipFill>
        <p:spPr>
          <a:xfrm>
            <a:off x="-1859300" y="0"/>
            <a:ext cx="22685906" cy="10268451"/>
          </a:xfrm>
          <a:prstGeom prst="rect">
            <a:avLst/>
          </a:prstGeom>
          <a:noFill/>
          <a:ln>
            <a:noFill/>
          </a:ln>
        </p:spPr>
      </p:pic>
      <p:sp>
        <p:nvSpPr>
          <p:cNvPr id="935" name="Google Shape;935;p17"/>
          <p:cNvSpPr/>
          <p:nvPr/>
        </p:nvSpPr>
        <p:spPr>
          <a:xfrm>
            <a:off x="-9155549" y="-3063318"/>
            <a:ext cx="19307741" cy="1930774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sp>
        <p:nvSpPr>
          <p:cNvPr id="943" name="Google Shape;943;p17"/>
          <p:cNvSpPr txBox="1"/>
          <p:nvPr/>
        </p:nvSpPr>
        <p:spPr>
          <a:xfrm>
            <a:off x="12254569" y="2929466"/>
            <a:ext cx="4525405" cy="3939540"/>
          </a:xfrm>
          <a:prstGeom prst="rect">
            <a:avLst/>
          </a:prstGeom>
          <a:noFill/>
          <a:ln>
            <a:noFill/>
          </a:ln>
        </p:spPr>
        <p:txBody>
          <a:bodyPr spcFirstLastPara="1" wrap="square" lIns="0" tIns="0" rIns="0" bIns="0" anchor="t" anchorCtr="0">
            <a:spAutoFit/>
          </a:bodyPr>
          <a:lstStyle/>
          <a:p>
            <a:pPr lvl="2" algn="r" rtl="1"/>
            <a:r>
              <a:rPr lang="he-IL" sz="3200" dirty="0">
                <a:solidFill>
                  <a:srgbClr val="60C7F6"/>
                </a:solidFill>
                <a:latin typeface="David" panose="020E0502060401010101" pitchFamily="34" charset="-79"/>
                <a:cs typeface="David" panose="020E0502060401010101" pitchFamily="34" charset="-79"/>
              </a:rPr>
              <a:t>הרשמה והתחברות:</a:t>
            </a:r>
          </a:p>
          <a:p>
            <a:pPr lvl="2" algn="r" rtl="1"/>
            <a:r>
              <a:rPr lang="he-IL" sz="3200" dirty="0">
                <a:solidFill>
                  <a:srgbClr val="60C7F6"/>
                </a:solidFill>
                <a:latin typeface="David" panose="020E0502060401010101" pitchFamily="34" charset="-79"/>
                <a:cs typeface="David" panose="020E0502060401010101" pitchFamily="34" charset="-79"/>
              </a:rPr>
              <a:t>משחקים- </a:t>
            </a:r>
            <a:r>
              <a:rPr lang="en-US" sz="3200" dirty="0">
                <a:solidFill>
                  <a:srgbClr val="60C7F6"/>
                </a:solidFill>
                <a:latin typeface="David" panose="020E0502060401010101" pitchFamily="34" charset="-79"/>
                <a:cs typeface="David" panose="020E0502060401010101" pitchFamily="34" charset="-79"/>
              </a:rPr>
              <a:t>GAMES</a:t>
            </a:r>
          </a:p>
          <a:p>
            <a:pPr lvl="2" algn="r" rtl="1"/>
            <a:r>
              <a:rPr lang="he-IL" sz="3200" dirty="0">
                <a:solidFill>
                  <a:srgbClr val="60C7F6"/>
                </a:solidFill>
                <a:latin typeface="David" panose="020E0502060401010101" pitchFamily="34" charset="-79"/>
                <a:cs typeface="David" panose="020E0502060401010101" pitchFamily="34" charset="-79"/>
              </a:rPr>
              <a:t>מסך ציור </a:t>
            </a:r>
            <a:r>
              <a:rPr lang="en-US" sz="3200" dirty="0">
                <a:solidFill>
                  <a:srgbClr val="60C7F6"/>
                </a:solidFill>
                <a:latin typeface="David" panose="020E0502060401010101" pitchFamily="34" charset="-79"/>
                <a:cs typeface="David" panose="020E0502060401010101" pitchFamily="34" charset="-79"/>
              </a:rPr>
              <a:t>DRAWING- </a:t>
            </a:r>
          </a:p>
          <a:p>
            <a:pPr lvl="2" algn="r" rtl="1"/>
            <a:r>
              <a:rPr lang="en-US" sz="3200" dirty="0">
                <a:solidFill>
                  <a:srgbClr val="60C7F6"/>
                </a:solidFill>
                <a:latin typeface="David" panose="020E0502060401010101" pitchFamily="34" charset="-79"/>
                <a:cs typeface="David" panose="020E0502060401010101" pitchFamily="34" charset="-79"/>
              </a:rPr>
              <a:t>AI Analyzer</a:t>
            </a:r>
          </a:p>
          <a:p>
            <a:pPr lvl="2" algn="r" rtl="1"/>
            <a:r>
              <a:rPr lang="he-IL" sz="3200" dirty="0">
                <a:solidFill>
                  <a:srgbClr val="60C7F6"/>
                </a:solidFill>
                <a:latin typeface="David" panose="020E0502060401010101" pitchFamily="34" charset="-79"/>
                <a:cs typeface="David" panose="020E0502060401010101" pitchFamily="34" charset="-79"/>
              </a:rPr>
              <a:t>דף דוחות</a:t>
            </a:r>
            <a:r>
              <a:rPr lang="en-US" sz="3200" dirty="0">
                <a:solidFill>
                  <a:srgbClr val="60C7F6"/>
                </a:solidFill>
                <a:latin typeface="David" panose="020E0502060401010101" pitchFamily="34" charset="-79"/>
                <a:cs typeface="David" panose="020E0502060401010101" pitchFamily="34" charset="-79"/>
              </a:rPr>
              <a:t>Reports- </a:t>
            </a:r>
          </a:p>
          <a:p>
            <a:pPr lvl="2" algn="r" rtl="1"/>
            <a:r>
              <a:rPr lang="he-IL" sz="3200" dirty="0">
                <a:solidFill>
                  <a:srgbClr val="60C7F6"/>
                </a:solidFill>
                <a:latin typeface="David" panose="020E0502060401010101" pitchFamily="34" charset="-79"/>
                <a:cs typeface="David" panose="020E0502060401010101" pitchFamily="34" charset="-79"/>
              </a:rPr>
              <a:t>דף רגשות </a:t>
            </a:r>
            <a:r>
              <a:rPr lang="en-US" sz="3200" dirty="0">
                <a:solidFill>
                  <a:srgbClr val="60C7F6"/>
                </a:solidFill>
                <a:latin typeface="David" panose="020E0502060401010101" pitchFamily="34" charset="-79"/>
                <a:cs typeface="David" panose="020E0502060401010101" pitchFamily="34" charset="-79"/>
              </a:rPr>
              <a:t>sentiment-</a:t>
            </a:r>
          </a:p>
          <a:p>
            <a:pPr lvl="2" algn="r" rtl="1"/>
            <a:r>
              <a:rPr lang="he-IL" sz="3200" dirty="0">
                <a:solidFill>
                  <a:srgbClr val="60C7F6"/>
                </a:solidFill>
                <a:latin typeface="David" panose="020E0502060401010101" pitchFamily="34" charset="-79"/>
                <a:cs typeface="David" panose="020E0502060401010101" pitchFamily="34" charset="-79"/>
              </a:rPr>
              <a:t>דף תזכורות –</a:t>
            </a:r>
            <a:r>
              <a:rPr lang="en-US" sz="3200" dirty="0">
                <a:solidFill>
                  <a:srgbClr val="60C7F6"/>
                </a:solidFill>
                <a:latin typeface="David" panose="020E0502060401010101" pitchFamily="34" charset="-79"/>
                <a:cs typeface="David" panose="020E0502060401010101" pitchFamily="34" charset="-79"/>
              </a:rPr>
              <a:t>Reminders</a:t>
            </a:r>
          </a:p>
          <a:p>
            <a:pPr lvl="2" algn="r" rtl="1"/>
            <a:r>
              <a:rPr lang="he-IL" sz="3200" dirty="0">
                <a:solidFill>
                  <a:srgbClr val="60C7F6"/>
                </a:solidFill>
                <a:latin typeface="David" panose="020E0502060401010101" pitchFamily="34" charset="-79"/>
                <a:cs typeface="David" panose="020E0502060401010101" pitchFamily="34" charset="-79"/>
              </a:rPr>
              <a:t>המלצות כלליות-  </a:t>
            </a:r>
            <a:r>
              <a:rPr lang="en-US" sz="3200" dirty="0">
                <a:solidFill>
                  <a:srgbClr val="60C7F6"/>
                </a:solidFill>
                <a:latin typeface="David" panose="020E0502060401010101" pitchFamily="34" charset="-79"/>
                <a:cs typeface="David" panose="020E0502060401010101" pitchFamily="34" charset="-79"/>
              </a:rPr>
              <a:t>Home</a:t>
            </a:r>
            <a:endParaRPr sz="3200" dirty="0">
              <a:solidFill>
                <a:srgbClr val="60C7F6"/>
              </a:solidFill>
              <a:latin typeface="David" panose="020E0502060401010101" pitchFamily="34" charset="-79"/>
              <a:cs typeface="David" panose="020E0502060401010101" pitchFamily="34" charset="-79"/>
            </a:endParaRPr>
          </a:p>
        </p:txBody>
      </p:sp>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p:cNvPicPr preferRelativeResize="0"/>
          <p:nvPr/>
        </p:nvPicPr>
        <p:blipFill>
          <a:blip r:embed="rId5">
            <a:alphaModFix/>
          </a:blip>
          <a:stretch>
            <a:fillRect/>
          </a:stretch>
        </p:blipFill>
        <p:spPr>
          <a:xfrm>
            <a:off x="-2761959" y="1716249"/>
            <a:ext cx="5788609" cy="2309350"/>
          </a:xfrm>
          <a:prstGeom prst="rect">
            <a:avLst/>
          </a:prstGeom>
          <a:noFill/>
          <a:ln>
            <a:noFill/>
          </a:ln>
        </p:spPr>
      </p:pic>
      <p:pic>
        <p:nvPicPr>
          <p:cNvPr id="976" name="Google Shape;976;p17"/>
          <p:cNvPicPr preferRelativeResize="0"/>
          <p:nvPr/>
        </p:nvPicPr>
        <p:blipFill>
          <a:blip r:embed="rId6">
            <a:alphaModFix/>
          </a:blip>
          <a:stretch>
            <a:fillRect/>
          </a:stretch>
        </p:blipFill>
        <p:spPr>
          <a:xfrm>
            <a:off x="15878325" y="8388100"/>
            <a:ext cx="5508824" cy="1671600"/>
          </a:xfrm>
          <a:prstGeom prst="rect">
            <a:avLst/>
          </a:prstGeom>
          <a:noFill/>
          <a:ln>
            <a:noFill/>
          </a:ln>
        </p:spPr>
      </p:pic>
      <p:sp>
        <p:nvSpPr>
          <p:cNvPr id="2" name="מלבן 1"/>
          <p:cNvSpPr/>
          <p:nvPr/>
        </p:nvSpPr>
        <p:spPr>
          <a:xfrm>
            <a:off x="11163019" y="1443322"/>
            <a:ext cx="6175088" cy="646331"/>
          </a:xfrm>
          <a:prstGeom prst="rect">
            <a:avLst/>
          </a:prstGeom>
        </p:spPr>
        <p:txBody>
          <a:bodyPr wrap="none">
            <a:spAutoFit/>
          </a:bodyPr>
          <a:lstStyle/>
          <a:p>
            <a:pPr lvl="0"/>
            <a:r>
              <a:rPr lang="en-US" sz="3600" b="1" dirty="0">
                <a:solidFill>
                  <a:srgbClr val="60C7F6"/>
                </a:solidFill>
                <a:latin typeface="David" panose="020E0502060401010101" pitchFamily="34" charset="-79"/>
                <a:cs typeface="David" panose="020E0502060401010101" pitchFamily="34" charset="-79"/>
              </a:rPr>
              <a:t> : </a:t>
            </a:r>
            <a:r>
              <a:rPr lang="en-US" sz="3600" b="1" dirty="0" err="1">
                <a:solidFill>
                  <a:srgbClr val="60C7F6"/>
                </a:solidFill>
                <a:latin typeface="David" panose="020E0502060401010101" pitchFamily="34" charset="-79"/>
                <a:cs typeface="David" panose="020E0502060401010101" pitchFamily="34" charset="-79"/>
              </a:rPr>
              <a:t>PsychoAI</a:t>
            </a:r>
            <a:r>
              <a:rPr lang="he-IL" sz="3600" dirty="0">
                <a:solidFill>
                  <a:srgbClr val="FFFFFF"/>
                </a:solidFill>
                <a:latin typeface="David" panose="020E0502060401010101" pitchFamily="34" charset="-79"/>
                <a:cs typeface="David" panose="020E0502060401010101" pitchFamily="34" charset="-79"/>
              </a:rPr>
              <a:t>פונקציות עיקריות של </a:t>
            </a:r>
          </a:p>
        </p:txBody>
      </p:sp>
      <p:pic>
        <p:nvPicPr>
          <p:cNvPr id="7" name="תמונה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7976" y="-1111128"/>
            <a:ext cx="14188196" cy="12682553"/>
          </a:xfrm>
          <a:prstGeom prst="rect">
            <a:avLst/>
          </a:prstGeom>
        </p:spPr>
      </p:pic>
      <p:pic>
        <p:nvPicPr>
          <p:cNvPr id="3" name="תמונה 2"/>
          <p:cNvPicPr>
            <a:picLocks noChangeAspect="1"/>
          </p:cNvPicPr>
          <p:nvPr/>
        </p:nvPicPr>
        <p:blipFill>
          <a:blip r:embed="rId8"/>
          <a:stretch>
            <a:fillRect/>
          </a:stretch>
        </p:blipFill>
        <p:spPr>
          <a:xfrm>
            <a:off x="2097649" y="1344314"/>
            <a:ext cx="4833161" cy="7712599"/>
          </a:xfrm>
          <a:prstGeom prst="rect">
            <a:avLst/>
          </a:prstGeom>
        </p:spPr>
      </p:pic>
      <p:pic>
        <p:nvPicPr>
          <p:cNvPr id="6" name="תמונה 5"/>
          <p:cNvPicPr>
            <a:picLocks noChangeAspect="1"/>
          </p:cNvPicPr>
          <p:nvPr/>
        </p:nvPicPr>
        <p:blipFill>
          <a:blip r:embed="rId9"/>
          <a:stretch>
            <a:fillRect/>
          </a:stretch>
        </p:blipFill>
        <p:spPr>
          <a:xfrm>
            <a:off x="5648834" y="4566498"/>
            <a:ext cx="6282316" cy="5615765"/>
          </a:xfrm>
          <a:prstGeom prst="rect">
            <a:avLst/>
          </a:prstGeom>
        </p:spPr>
      </p:pic>
      <p:pic>
        <p:nvPicPr>
          <p:cNvPr id="9" name="תמונה 8"/>
          <p:cNvPicPr>
            <a:picLocks noChangeAspect="1"/>
          </p:cNvPicPr>
          <p:nvPr/>
        </p:nvPicPr>
        <p:blipFill>
          <a:blip r:embed="rId10"/>
          <a:stretch>
            <a:fillRect/>
          </a:stretch>
        </p:blipFill>
        <p:spPr>
          <a:xfrm>
            <a:off x="7711632" y="5660572"/>
            <a:ext cx="2168585" cy="3396341"/>
          </a:xfrm>
          <a:prstGeom prst="rect">
            <a:avLst/>
          </a:prstGeom>
        </p:spPr>
      </p:pic>
      <p:pic>
        <p:nvPicPr>
          <p:cNvPr id="12" name="תמונה 11"/>
          <p:cNvPicPr>
            <a:picLocks noChangeAspect="1"/>
          </p:cNvPicPr>
          <p:nvPr/>
        </p:nvPicPr>
        <p:blipFill>
          <a:blip r:embed="rId11"/>
          <a:stretch>
            <a:fillRect/>
          </a:stretch>
        </p:blipFill>
        <p:spPr>
          <a:xfrm>
            <a:off x="5634508" y="45669"/>
            <a:ext cx="6279424" cy="5614903"/>
          </a:xfrm>
          <a:prstGeom prst="rect">
            <a:avLst/>
          </a:prstGeom>
        </p:spPr>
      </p:pic>
      <p:pic>
        <p:nvPicPr>
          <p:cNvPr id="13" name="תמונה 12"/>
          <p:cNvPicPr>
            <a:picLocks noChangeAspect="1"/>
          </p:cNvPicPr>
          <p:nvPr/>
        </p:nvPicPr>
        <p:blipFill>
          <a:blip r:embed="rId12"/>
          <a:stretch>
            <a:fillRect/>
          </a:stretch>
        </p:blipFill>
        <p:spPr>
          <a:xfrm>
            <a:off x="7702237" y="1082865"/>
            <a:ext cx="2151817" cy="3397445"/>
          </a:xfrm>
          <a:prstGeom prst="rect">
            <a:avLst/>
          </a:prstGeom>
        </p:spPr>
      </p:pic>
    </p:spTree>
    <p:extLst>
      <p:ext uri="{BB962C8B-B14F-4D97-AF65-F5344CB8AC3E}">
        <p14:creationId xmlns:p14="http://schemas.microsoft.com/office/powerpoint/2010/main" val="4218868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118" y="-66"/>
            <a:ext cx="18288118" cy="10431728"/>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934" name="Google Shape;934;p17"/>
          <p:cNvPicPr preferRelativeResize="0"/>
          <p:nvPr/>
        </p:nvPicPr>
        <p:blipFill>
          <a:blip r:embed="rId3">
            <a:alphaModFix/>
          </a:blip>
          <a:stretch>
            <a:fillRect/>
          </a:stretch>
        </p:blipFill>
        <p:spPr>
          <a:xfrm>
            <a:off x="-1687036" y="90881"/>
            <a:ext cx="22685906" cy="10268451"/>
          </a:xfrm>
          <a:prstGeom prst="rect">
            <a:avLst/>
          </a:prstGeom>
          <a:noFill/>
          <a:ln>
            <a:noFill/>
          </a:ln>
        </p:spPr>
      </p:pic>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p:cNvPicPr preferRelativeResize="0"/>
          <p:nvPr/>
        </p:nvPicPr>
        <p:blipFill>
          <a:blip r:embed="rId4">
            <a:alphaModFix/>
          </a:blip>
          <a:stretch>
            <a:fillRect/>
          </a:stretch>
        </p:blipFill>
        <p:spPr>
          <a:xfrm>
            <a:off x="-2761959" y="1716249"/>
            <a:ext cx="5788609" cy="2309350"/>
          </a:xfrm>
          <a:prstGeom prst="rect">
            <a:avLst/>
          </a:prstGeom>
          <a:noFill/>
          <a:ln>
            <a:noFill/>
          </a:ln>
        </p:spPr>
      </p:pic>
      <p:pic>
        <p:nvPicPr>
          <p:cNvPr id="976" name="Google Shape;976;p17"/>
          <p:cNvPicPr preferRelativeResize="0"/>
          <p:nvPr/>
        </p:nvPicPr>
        <p:blipFill>
          <a:blip r:embed="rId5">
            <a:alphaModFix/>
          </a:blip>
          <a:stretch>
            <a:fillRect/>
          </a:stretch>
        </p:blipFill>
        <p:spPr>
          <a:xfrm>
            <a:off x="15878325" y="8388100"/>
            <a:ext cx="5508824" cy="1671600"/>
          </a:xfrm>
          <a:prstGeom prst="rect">
            <a:avLst/>
          </a:prstGeom>
          <a:noFill/>
          <a:ln>
            <a:noFill/>
          </a:ln>
        </p:spPr>
      </p:pic>
      <p:grpSp>
        <p:nvGrpSpPr>
          <p:cNvPr id="88" name="Google Shape;1490;p24"/>
          <p:cNvGrpSpPr/>
          <p:nvPr/>
        </p:nvGrpSpPr>
        <p:grpSpPr>
          <a:xfrm>
            <a:off x="6541321" y="1663894"/>
            <a:ext cx="3114596" cy="80027"/>
            <a:chOff x="0" y="0"/>
            <a:chExt cx="4152794" cy="106703"/>
          </a:xfrm>
        </p:grpSpPr>
        <p:grpSp>
          <p:nvGrpSpPr>
            <p:cNvPr id="89" name="Google Shape;1491;p24"/>
            <p:cNvGrpSpPr/>
            <p:nvPr/>
          </p:nvGrpSpPr>
          <p:grpSpPr>
            <a:xfrm>
              <a:off x="0" y="0"/>
              <a:ext cx="106703" cy="106703"/>
              <a:chOff x="0" y="0"/>
              <a:chExt cx="812800" cy="812800"/>
            </a:xfrm>
          </p:grpSpPr>
          <p:sp>
            <p:nvSpPr>
              <p:cNvPr id="117" name="Google Shape;14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93;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1494;p24"/>
            <p:cNvGrpSpPr/>
            <p:nvPr/>
          </p:nvGrpSpPr>
          <p:grpSpPr>
            <a:xfrm>
              <a:off x="1348697" y="0"/>
              <a:ext cx="106703" cy="106703"/>
              <a:chOff x="0" y="0"/>
              <a:chExt cx="812800" cy="812800"/>
            </a:xfrm>
          </p:grpSpPr>
          <p:sp>
            <p:nvSpPr>
              <p:cNvPr id="115" name="Google Shape;1495;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96;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1497;p24"/>
            <p:cNvGrpSpPr/>
            <p:nvPr/>
          </p:nvGrpSpPr>
          <p:grpSpPr>
            <a:xfrm>
              <a:off x="1798263" y="0"/>
              <a:ext cx="106703" cy="106703"/>
              <a:chOff x="0" y="0"/>
              <a:chExt cx="812800" cy="812800"/>
            </a:xfrm>
          </p:grpSpPr>
          <p:sp>
            <p:nvSpPr>
              <p:cNvPr id="113" name="Google Shape;149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99;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1500;p24"/>
            <p:cNvGrpSpPr/>
            <p:nvPr/>
          </p:nvGrpSpPr>
          <p:grpSpPr>
            <a:xfrm>
              <a:off x="2247828" y="0"/>
              <a:ext cx="106703" cy="106703"/>
              <a:chOff x="0" y="0"/>
              <a:chExt cx="812800" cy="812800"/>
            </a:xfrm>
          </p:grpSpPr>
          <p:sp>
            <p:nvSpPr>
              <p:cNvPr id="111" name="Google Shape;1501;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02;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1503;p24"/>
            <p:cNvGrpSpPr/>
            <p:nvPr/>
          </p:nvGrpSpPr>
          <p:grpSpPr>
            <a:xfrm>
              <a:off x="2697394" y="0"/>
              <a:ext cx="106703" cy="106703"/>
              <a:chOff x="0" y="0"/>
              <a:chExt cx="812800" cy="812800"/>
            </a:xfrm>
          </p:grpSpPr>
          <p:sp>
            <p:nvSpPr>
              <p:cNvPr id="109" name="Google Shape;150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05;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1506;p24"/>
            <p:cNvGrpSpPr/>
            <p:nvPr/>
          </p:nvGrpSpPr>
          <p:grpSpPr>
            <a:xfrm>
              <a:off x="3146959" y="0"/>
              <a:ext cx="106703" cy="106703"/>
              <a:chOff x="0" y="0"/>
              <a:chExt cx="812800" cy="812800"/>
            </a:xfrm>
          </p:grpSpPr>
          <p:sp>
            <p:nvSpPr>
              <p:cNvPr id="107" name="Google Shape;1507;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08;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1509;p24"/>
            <p:cNvGrpSpPr/>
            <p:nvPr/>
          </p:nvGrpSpPr>
          <p:grpSpPr>
            <a:xfrm>
              <a:off x="449566" y="0"/>
              <a:ext cx="106703" cy="106703"/>
              <a:chOff x="0" y="0"/>
              <a:chExt cx="812800" cy="812800"/>
            </a:xfrm>
          </p:grpSpPr>
          <p:sp>
            <p:nvSpPr>
              <p:cNvPr id="105" name="Google Shape;151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1512;p24"/>
            <p:cNvGrpSpPr/>
            <p:nvPr/>
          </p:nvGrpSpPr>
          <p:grpSpPr>
            <a:xfrm>
              <a:off x="899131" y="0"/>
              <a:ext cx="106703" cy="106703"/>
              <a:chOff x="0" y="0"/>
              <a:chExt cx="812800" cy="812800"/>
            </a:xfrm>
          </p:grpSpPr>
          <p:sp>
            <p:nvSpPr>
              <p:cNvPr id="103" name="Google Shape;151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14;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1515;p24"/>
            <p:cNvGrpSpPr/>
            <p:nvPr/>
          </p:nvGrpSpPr>
          <p:grpSpPr>
            <a:xfrm>
              <a:off x="3596525" y="0"/>
              <a:ext cx="106703" cy="106703"/>
              <a:chOff x="0" y="0"/>
              <a:chExt cx="812800" cy="812800"/>
            </a:xfrm>
          </p:grpSpPr>
          <p:sp>
            <p:nvSpPr>
              <p:cNvPr id="101" name="Google Shape;151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17;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1518;p24"/>
            <p:cNvGrpSpPr/>
            <p:nvPr/>
          </p:nvGrpSpPr>
          <p:grpSpPr>
            <a:xfrm>
              <a:off x="4046091" y="0"/>
              <a:ext cx="106703" cy="106703"/>
              <a:chOff x="0" y="0"/>
              <a:chExt cx="812800" cy="812800"/>
            </a:xfrm>
          </p:grpSpPr>
          <p:sp>
            <p:nvSpPr>
              <p:cNvPr id="99" name="Google Shape;151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20;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תמונה 1"/>
          <p:cNvPicPr>
            <a:picLocks noChangeAspect="1"/>
          </p:cNvPicPr>
          <p:nvPr/>
        </p:nvPicPr>
        <p:blipFill>
          <a:blip r:embed="rId6"/>
          <a:stretch>
            <a:fillRect/>
          </a:stretch>
        </p:blipFill>
        <p:spPr>
          <a:xfrm>
            <a:off x="16594294" y="1679583"/>
            <a:ext cx="1371719" cy="7157324"/>
          </a:xfrm>
          <a:prstGeom prst="rect">
            <a:avLst/>
          </a:prstGeom>
        </p:spPr>
      </p:pic>
      <p:pic>
        <p:nvPicPr>
          <p:cNvPr id="3" name="תמונה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3848" y="2220879"/>
            <a:ext cx="8643607" cy="63094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מלבן 5">
            <a:extLst>
              <a:ext uri="{FF2B5EF4-FFF2-40B4-BE49-F238E27FC236}">
                <a16:creationId xmlns:a16="http://schemas.microsoft.com/office/drawing/2014/main" id="{2121E0E0-C445-65AE-33CA-765A4D64408D}"/>
              </a:ext>
            </a:extLst>
          </p:cNvPr>
          <p:cNvSpPr/>
          <p:nvPr/>
        </p:nvSpPr>
        <p:spPr>
          <a:xfrm>
            <a:off x="9656091" y="719023"/>
            <a:ext cx="6342874" cy="1200329"/>
          </a:xfrm>
          <a:prstGeom prst="rect">
            <a:avLst/>
          </a:prstGeom>
        </p:spPr>
        <p:txBody>
          <a:bodyPr wrap="square">
            <a:prstTxWarp prst="textPlain">
              <a:avLst/>
            </a:prstTxWarp>
            <a:spAutoFit/>
          </a:bodyPr>
          <a:lstStyle/>
          <a:p>
            <a:pPr lvl="0"/>
            <a:endParaRPr lang="he-IL" sz="3200" b="1" dirty="0">
              <a:solidFill>
                <a:schemeClr val="bg1"/>
              </a:solidFill>
              <a:latin typeface="David" panose="020E0502060401010101" pitchFamily="34" charset="-79"/>
              <a:cs typeface="David" panose="020E0502060401010101" pitchFamily="34" charset="-79"/>
            </a:endParaRPr>
          </a:p>
        </p:txBody>
      </p:sp>
      <p:sp>
        <p:nvSpPr>
          <p:cNvPr id="84" name="מלבן 83">
            <a:extLst>
              <a:ext uri="{FF2B5EF4-FFF2-40B4-BE49-F238E27FC236}">
                <a16:creationId xmlns:a16="http://schemas.microsoft.com/office/drawing/2014/main" id="{2121E0E0-C445-65AE-33CA-765A4D64408D}"/>
              </a:ext>
            </a:extLst>
          </p:cNvPr>
          <p:cNvSpPr/>
          <p:nvPr/>
        </p:nvSpPr>
        <p:spPr>
          <a:xfrm>
            <a:off x="1552513" y="392408"/>
            <a:ext cx="6342874" cy="1200329"/>
          </a:xfrm>
          <a:prstGeom prst="rect">
            <a:avLst/>
          </a:prstGeom>
        </p:spPr>
        <p:txBody>
          <a:bodyPr wrap="square">
            <a:prstTxWarp prst="textPlain">
              <a:avLst/>
            </a:prstTxWarp>
            <a:spAutoFit/>
          </a:bodyPr>
          <a:lstStyle/>
          <a:p>
            <a:pPr lvl="0"/>
            <a:endParaRPr lang="he-IL" sz="3200" b="1" dirty="0">
              <a:solidFill>
                <a:srgbClr val="60C7F6"/>
              </a:solidFill>
              <a:latin typeface="David" panose="020E0502060401010101" pitchFamily="34" charset="-79"/>
              <a:cs typeface="David" panose="020E0502060401010101" pitchFamily="34" charset="-79"/>
            </a:endParaRPr>
          </a:p>
        </p:txBody>
      </p:sp>
      <p:sp>
        <p:nvSpPr>
          <p:cNvPr id="16" name="TextBox 15"/>
          <p:cNvSpPr txBox="1"/>
          <p:nvPr/>
        </p:nvSpPr>
        <p:spPr>
          <a:xfrm>
            <a:off x="4843020" y="759036"/>
            <a:ext cx="7258246" cy="984885"/>
          </a:xfrm>
          <a:prstGeom prst="rect">
            <a:avLst/>
          </a:prstGeom>
          <a:noFill/>
        </p:spPr>
        <p:txBody>
          <a:bodyPr wrap="square" rtlCol="1">
            <a:spAutoFit/>
          </a:bodyPr>
          <a:lstStyle/>
          <a:p>
            <a:pPr lvl="0" algn="ctr"/>
            <a:r>
              <a:rPr lang="he-IL" sz="4400" b="1" dirty="0">
                <a:solidFill>
                  <a:schemeClr val="bg1"/>
                </a:solidFill>
                <a:latin typeface="David" panose="020E0502060401010101" pitchFamily="34" charset="-79"/>
                <a:cs typeface="David" panose="020E0502060401010101" pitchFamily="34" charset="-79"/>
              </a:rPr>
              <a:t>ארכיטקטורת המערכת</a:t>
            </a:r>
          </a:p>
          <a:p>
            <a:endParaRPr lang="he-IL" dirty="0"/>
          </a:p>
        </p:txBody>
      </p:sp>
    </p:spTree>
    <p:extLst>
      <p:ext uri="{BB962C8B-B14F-4D97-AF65-F5344CB8AC3E}">
        <p14:creationId xmlns:p14="http://schemas.microsoft.com/office/powerpoint/2010/main" val="483949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D2546A49-F044-EFB6-64C1-703B5F2FF299}"/>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A7C7910C-559A-59C0-428B-B07C204FB67C}"/>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6CD42225-6C46-940B-1C55-BCB7FC9A8C52}"/>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a:extLst>
                <a:ext uri="{FF2B5EF4-FFF2-40B4-BE49-F238E27FC236}">
                  <a16:creationId xmlns:a16="http://schemas.microsoft.com/office/drawing/2014/main" id="{4B49EC31-5F90-7EEA-183C-8220FE52870B}"/>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4" name="Google Shape;934;p17">
            <a:extLst>
              <a:ext uri="{FF2B5EF4-FFF2-40B4-BE49-F238E27FC236}">
                <a16:creationId xmlns:a16="http://schemas.microsoft.com/office/drawing/2014/main" id="{F6CF27A2-EEDD-4D51-830C-E532F062BA14}"/>
              </a:ext>
            </a:extLst>
          </p:cNvPr>
          <p:cNvPicPr preferRelativeResize="0"/>
          <p:nvPr/>
        </p:nvPicPr>
        <p:blipFill>
          <a:blip r:embed="rId3">
            <a:alphaModFix/>
          </a:blip>
          <a:stretch>
            <a:fillRect/>
          </a:stretch>
        </p:blipFill>
        <p:spPr>
          <a:xfrm>
            <a:off x="-1859300" y="18550"/>
            <a:ext cx="22685906" cy="10268451"/>
          </a:xfrm>
          <a:prstGeom prst="rect">
            <a:avLst/>
          </a:prstGeom>
          <a:noFill/>
          <a:ln>
            <a:noFill/>
          </a:ln>
        </p:spPr>
      </p:pic>
      <p:grpSp>
        <p:nvGrpSpPr>
          <p:cNvPr id="944" name="Google Shape;944;p17">
            <a:extLst>
              <a:ext uri="{FF2B5EF4-FFF2-40B4-BE49-F238E27FC236}">
                <a16:creationId xmlns:a16="http://schemas.microsoft.com/office/drawing/2014/main" id="{080C3A18-4B61-5B8F-E67C-E1C817BED4C9}"/>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CA908747-F8BA-18D5-EDFD-B25A42D60AB4}"/>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0943E226-1A25-3C63-D659-1242A600F37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40DE8A3F-FFC0-03BE-C272-2453C860F72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B4024778-702B-897D-31DD-F752293CF202}"/>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94F7AF8F-264B-D6FD-2B8B-4B3AB677637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98E537FD-336B-8347-EF3F-FEAB993F659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A52E13C0-27F3-4D1D-7DEC-ABFB1B94FC59}"/>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B69FBDC0-8D1E-4930-3F50-3052EAE8628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72360921-6740-8000-9707-1C148EFC076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754D7556-2E2C-92DB-D99C-8A4705618D2B}"/>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B6964633-CAE6-3CEF-7033-35C56FA2637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A84D2034-AE01-A9A1-7C8F-F777CCBBAB8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12795BA6-EFA3-4DCC-A5F1-7170B766AC12}"/>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4571617D-2348-6DFA-E77D-CB5B4FF1344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C2FC8EC9-B7AD-F5DE-6041-20A90BC38B1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E6E97DE3-F76E-0474-97C8-245D7FADF791}"/>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E8E11A93-87D0-0C17-8919-8AD00ED1EDC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D3E59065-06A0-6824-54B0-9CE26DB5318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B579930E-312F-5F09-F4DE-242EF7E0ADA9}"/>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79941530-3863-D54F-3FA8-6D354D37561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E87BAE56-C2D4-BAF9-3931-9EF7A18C8D6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89C16AD0-910E-3C93-C5B3-452911B78EB8}"/>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06D34698-1107-BF7C-15F0-7B8C8B9CEEC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9FFA1DC9-0928-4ABF-746C-D212E3E8330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EB038CEF-4680-30E0-7BC6-73CBE9365972}"/>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80EAA656-9A58-289C-75E8-E9B6C480E38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DFCEA6B3-58AC-6979-EA62-2C2227BEA4E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2268E07E-90CB-F5EA-413E-DDAE03C84FF5}"/>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AF3A2147-A784-D6BA-F87C-B63D91B75D6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E6606F08-0291-C124-B205-D24BD972546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B83BD029-FC4E-9081-913E-D8B86516CD81}"/>
              </a:ext>
            </a:extLst>
          </p:cNvPr>
          <p:cNvPicPr preferRelativeResize="0"/>
          <p:nvPr/>
        </p:nvPicPr>
        <p:blipFill>
          <a:blip r:embed="rId4">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389C8DB0-69E5-9DEE-9D49-69A60D7D74A1}"/>
              </a:ext>
            </a:extLst>
          </p:cNvPr>
          <p:cNvPicPr preferRelativeResize="0"/>
          <p:nvPr/>
        </p:nvPicPr>
        <p:blipFill>
          <a:blip r:embed="rId5">
            <a:alphaModFix/>
          </a:blip>
          <a:stretch>
            <a:fillRect/>
          </a:stretch>
        </p:blipFill>
        <p:spPr>
          <a:xfrm>
            <a:off x="15878325" y="8388100"/>
            <a:ext cx="5508824" cy="1671600"/>
          </a:xfrm>
          <a:prstGeom prst="rect">
            <a:avLst/>
          </a:prstGeom>
          <a:noFill/>
          <a:ln>
            <a:noFill/>
          </a:ln>
        </p:spPr>
      </p:pic>
      <p:grpSp>
        <p:nvGrpSpPr>
          <p:cNvPr id="88" name="Google Shape;1490;p24">
            <a:extLst>
              <a:ext uri="{FF2B5EF4-FFF2-40B4-BE49-F238E27FC236}">
                <a16:creationId xmlns:a16="http://schemas.microsoft.com/office/drawing/2014/main" id="{665BF380-EF6C-B0B3-E235-CA9CC3987AC6}"/>
              </a:ext>
            </a:extLst>
          </p:cNvPr>
          <p:cNvGrpSpPr/>
          <p:nvPr/>
        </p:nvGrpSpPr>
        <p:grpSpPr>
          <a:xfrm>
            <a:off x="6541321" y="1663894"/>
            <a:ext cx="3114596" cy="80027"/>
            <a:chOff x="0" y="0"/>
            <a:chExt cx="4152794" cy="106703"/>
          </a:xfrm>
        </p:grpSpPr>
        <p:grpSp>
          <p:nvGrpSpPr>
            <p:cNvPr id="89" name="Google Shape;1491;p24">
              <a:extLst>
                <a:ext uri="{FF2B5EF4-FFF2-40B4-BE49-F238E27FC236}">
                  <a16:creationId xmlns:a16="http://schemas.microsoft.com/office/drawing/2014/main" id="{2C2C7522-0F1A-A316-80DB-F7C3D747798A}"/>
                </a:ext>
              </a:extLst>
            </p:cNvPr>
            <p:cNvGrpSpPr/>
            <p:nvPr/>
          </p:nvGrpSpPr>
          <p:grpSpPr>
            <a:xfrm>
              <a:off x="0" y="0"/>
              <a:ext cx="106703" cy="106703"/>
              <a:chOff x="0" y="0"/>
              <a:chExt cx="812800" cy="812800"/>
            </a:xfrm>
          </p:grpSpPr>
          <p:sp>
            <p:nvSpPr>
              <p:cNvPr id="117" name="Google Shape;1492;p24">
                <a:extLst>
                  <a:ext uri="{FF2B5EF4-FFF2-40B4-BE49-F238E27FC236}">
                    <a16:creationId xmlns:a16="http://schemas.microsoft.com/office/drawing/2014/main" id="{181B5DC2-C351-DB7B-A81B-C49DB7552D4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93;p24">
                <a:extLst>
                  <a:ext uri="{FF2B5EF4-FFF2-40B4-BE49-F238E27FC236}">
                    <a16:creationId xmlns:a16="http://schemas.microsoft.com/office/drawing/2014/main" id="{4BE59D3F-3BD3-4ABE-818D-0B274C2D16F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1494;p24">
              <a:extLst>
                <a:ext uri="{FF2B5EF4-FFF2-40B4-BE49-F238E27FC236}">
                  <a16:creationId xmlns:a16="http://schemas.microsoft.com/office/drawing/2014/main" id="{EBFB9CD5-7B4B-5FFA-D4D8-1737EDEB3F87}"/>
                </a:ext>
              </a:extLst>
            </p:cNvPr>
            <p:cNvGrpSpPr/>
            <p:nvPr/>
          </p:nvGrpSpPr>
          <p:grpSpPr>
            <a:xfrm>
              <a:off x="1348697" y="0"/>
              <a:ext cx="106703" cy="106703"/>
              <a:chOff x="0" y="0"/>
              <a:chExt cx="812800" cy="812800"/>
            </a:xfrm>
          </p:grpSpPr>
          <p:sp>
            <p:nvSpPr>
              <p:cNvPr id="115" name="Google Shape;1495;p24">
                <a:extLst>
                  <a:ext uri="{FF2B5EF4-FFF2-40B4-BE49-F238E27FC236}">
                    <a16:creationId xmlns:a16="http://schemas.microsoft.com/office/drawing/2014/main" id="{7F603EA6-2D3B-0383-01AA-9E903F10363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96;p24">
                <a:extLst>
                  <a:ext uri="{FF2B5EF4-FFF2-40B4-BE49-F238E27FC236}">
                    <a16:creationId xmlns:a16="http://schemas.microsoft.com/office/drawing/2014/main" id="{A88708E2-1C8E-E818-7A27-C8DFA8B9C21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1497;p24">
              <a:extLst>
                <a:ext uri="{FF2B5EF4-FFF2-40B4-BE49-F238E27FC236}">
                  <a16:creationId xmlns:a16="http://schemas.microsoft.com/office/drawing/2014/main" id="{ABEC5170-97DF-0567-5F31-3AB392F4573D}"/>
                </a:ext>
              </a:extLst>
            </p:cNvPr>
            <p:cNvGrpSpPr/>
            <p:nvPr/>
          </p:nvGrpSpPr>
          <p:grpSpPr>
            <a:xfrm>
              <a:off x="1798263" y="0"/>
              <a:ext cx="106703" cy="106703"/>
              <a:chOff x="0" y="0"/>
              <a:chExt cx="812800" cy="812800"/>
            </a:xfrm>
          </p:grpSpPr>
          <p:sp>
            <p:nvSpPr>
              <p:cNvPr id="113" name="Google Shape;1498;p24">
                <a:extLst>
                  <a:ext uri="{FF2B5EF4-FFF2-40B4-BE49-F238E27FC236}">
                    <a16:creationId xmlns:a16="http://schemas.microsoft.com/office/drawing/2014/main" id="{9FC93AE2-7156-1005-7A86-1AAF0E57DA8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99;p24">
                <a:extLst>
                  <a:ext uri="{FF2B5EF4-FFF2-40B4-BE49-F238E27FC236}">
                    <a16:creationId xmlns:a16="http://schemas.microsoft.com/office/drawing/2014/main" id="{23DD8CD7-90A7-F68E-C434-03DA70DFB7A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1500;p24">
              <a:extLst>
                <a:ext uri="{FF2B5EF4-FFF2-40B4-BE49-F238E27FC236}">
                  <a16:creationId xmlns:a16="http://schemas.microsoft.com/office/drawing/2014/main" id="{6D9CE3DB-80CA-8D0F-4BB5-64CA6A85CA54}"/>
                </a:ext>
              </a:extLst>
            </p:cNvPr>
            <p:cNvGrpSpPr/>
            <p:nvPr/>
          </p:nvGrpSpPr>
          <p:grpSpPr>
            <a:xfrm>
              <a:off x="2247828" y="0"/>
              <a:ext cx="106703" cy="106703"/>
              <a:chOff x="0" y="0"/>
              <a:chExt cx="812800" cy="812800"/>
            </a:xfrm>
          </p:grpSpPr>
          <p:sp>
            <p:nvSpPr>
              <p:cNvPr id="111" name="Google Shape;1501;p24">
                <a:extLst>
                  <a:ext uri="{FF2B5EF4-FFF2-40B4-BE49-F238E27FC236}">
                    <a16:creationId xmlns:a16="http://schemas.microsoft.com/office/drawing/2014/main" id="{EE054BDD-D05F-9053-4958-6FBF84EBE77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02;p24">
                <a:extLst>
                  <a:ext uri="{FF2B5EF4-FFF2-40B4-BE49-F238E27FC236}">
                    <a16:creationId xmlns:a16="http://schemas.microsoft.com/office/drawing/2014/main" id="{C1662AE1-086D-0747-BE81-C38011AFB6F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1503;p24">
              <a:extLst>
                <a:ext uri="{FF2B5EF4-FFF2-40B4-BE49-F238E27FC236}">
                  <a16:creationId xmlns:a16="http://schemas.microsoft.com/office/drawing/2014/main" id="{520CC6A0-1117-CA02-005C-01D8044E5421}"/>
                </a:ext>
              </a:extLst>
            </p:cNvPr>
            <p:cNvGrpSpPr/>
            <p:nvPr/>
          </p:nvGrpSpPr>
          <p:grpSpPr>
            <a:xfrm>
              <a:off x="2697394" y="0"/>
              <a:ext cx="106703" cy="106703"/>
              <a:chOff x="0" y="0"/>
              <a:chExt cx="812800" cy="812800"/>
            </a:xfrm>
          </p:grpSpPr>
          <p:sp>
            <p:nvSpPr>
              <p:cNvPr id="109" name="Google Shape;1504;p24">
                <a:extLst>
                  <a:ext uri="{FF2B5EF4-FFF2-40B4-BE49-F238E27FC236}">
                    <a16:creationId xmlns:a16="http://schemas.microsoft.com/office/drawing/2014/main" id="{67219080-BA47-4ECF-3D65-BEA44436686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05;p24">
                <a:extLst>
                  <a:ext uri="{FF2B5EF4-FFF2-40B4-BE49-F238E27FC236}">
                    <a16:creationId xmlns:a16="http://schemas.microsoft.com/office/drawing/2014/main" id="{21E27730-C79D-267F-A7DB-CD3D98B27A8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1506;p24">
              <a:extLst>
                <a:ext uri="{FF2B5EF4-FFF2-40B4-BE49-F238E27FC236}">
                  <a16:creationId xmlns:a16="http://schemas.microsoft.com/office/drawing/2014/main" id="{9A6E1069-33AC-B910-8A22-A86EAAC235F0}"/>
                </a:ext>
              </a:extLst>
            </p:cNvPr>
            <p:cNvGrpSpPr/>
            <p:nvPr/>
          </p:nvGrpSpPr>
          <p:grpSpPr>
            <a:xfrm>
              <a:off x="3146959" y="0"/>
              <a:ext cx="106703" cy="106703"/>
              <a:chOff x="0" y="0"/>
              <a:chExt cx="812800" cy="812800"/>
            </a:xfrm>
          </p:grpSpPr>
          <p:sp>
            <p:nvSpPr>
              <p:cNvPr id="107" name="Google Shape;1507;p24">
                <a:extLst>
                  <a:ext uri="{FF2B5EF4-FFF2-40B4-BE49-F238E27FC236}">
                    <a16:creationId xmlns:a16="http://schemas.microsoft.com/office/drawing/2014/main" id="{476D7D14-69DC-FDCF-13D7-415A5B26DED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08;p24">
                <a:extLst>
                  <a:ext uri="{FF2B5EF4-FFF2-40B4-BE49-F238E27FC236}">
                    <a16:creationId xmlns:a16="http://schemas.microsoft.com/office/drawing/2014/main" id="{4035FEAE-4725-FE34-C8D5-3A31C90683E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1509;p24">
              <a:extLst>
                <a:ext uri="{FF2B5EF4-FFF2-40B4-BE49-F238E27FC236}">
                  <a16:creationId xmlns:a16="http://schemas.microsoft.com/office/drawing/2014/main" id="{136783DF-79B4-1B9B-0B60-9DBCEA2534B4}"/>
                </a:ext>
              </a:extLst>
            </p:cNvPr>
            <p:cNvGrpSpPr/>
            <p:nvPr/>
          </p:nvGrpSpPr>
          <p:grpSpPr>
            <a:xfrm>
              <a:off x="449566" y="0"/>
              <a:ext cx="106703" cy="106703"/>
              <a:chOff x="0" y="0"/>
              <a:chExt cx="812800" cy="812800"/>
            </a:xfrm>
          </p:grpSpPr>
          <p:sp>
            <p:nvSpPr>
              <p:cNvPr id="105" name="Google Shape;1510;p24">
                <a:extLst>
                  <a:ext uri="{FF2B5EF4-FFF2-40B4-BE49-F238E27FC236}">
                    <a16:creationId xmlns:a16="http://schemas.microsoft.com/office/drawing/2014/main" id="{E4C2B264-CAE1-D034-A46F-A113200EC6C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11;p24">
                <a:extLst>
                  <a:ext uri="{FF2B5EF4-FFF2-40B4-BE49-F238E27FC236}">
                    <a16:creationId xmlns:a16="http://schemas.microsoft.com/office/drawing/2014/main" id="{EB66B576-D5EB-D4E0-02F1-F26C762D051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1512;p24">
              <a:extLst>
                <a:ext uri="{FF2B5EF4-FFF2-40B4-BE49-F238E27FC236}">
                  <a16:creationId xmlns:a16="http://schemas.microsoft.com/office/drawing/2014/main" id="{EED95609-BD61-E0F1-7C35-E747A0C7DFED}"/>
                </a:ext>
              </a:extLst>
            </p:cNvPr>
            <p:cNvGrpSpPr/>
            <p:nvPr/>
          </p:nvGrpSpPr>
          <p:grpSpPr>
            <a:xfrm>
              <a:off x="899131" y="0"/>
              <a:ext cx="106703" cy="106703"/>
              <a:chOff x="0" y="0"/>
              <a:chExt cx="812800" cy="812800"/>
            </a:xfrm>
          </p:grpSpPr>
          <p:sp>
            <p:nvSpPr>
              <p:cNvPr id="103" name="Google Shape;1513;p24">
                <a:extLst>
                  <a:ext uri="{FF2B5EF4-FFF2-40B4-BE49-F238E27FC236}">
                    <a16:creationId xmlns:a16="http://schemas.microsoft.com/office/drawing/2014/main" id="{0ECF3C37-4F50-8207-9FF2-09DCA47D5C9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14;p24">
                <a:extLst>
                  <a:ext uri="{FF2B5EF4-FFF2-40B4-BE49-F238E27FC236}">
                    <a16:creationId xmlns:a16="http://schemas.microsoft.com/office/drawing/2014/main" id="{5C2BAED7-22AF-EE4E-EC3D-5C6F40D8CEA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1515;p24">
              <a:extLst>
                <a:ext uri="{FF2B5EF4-FFF2-40B4-BE49-F238E27FC236}">
                  <a16:creationId xmlns:a16="http://schemas.microsoft.com/office/drawing/2014/main" id="{5D315463-5D0E-623F-7BA8-0A139DC48AF9}"/>
                </a:ext>
              </a:extLst>
            </p:cNvPr>
            <p:cNvGrpSpPr/>
            <p:nvPr/>
          </p:nvGrpSpPr>
          <p:grpSpPr>
            <a:xfrm>
              <a:off x="3596525" y="0"/>
              <a:ext cx="106703" cy="106703"/>
              <a:chOff x="0" y="0"/>
              <a:chExt cx="812800" cy="812800"/>
            </a:xfrm>
          </p:grpSpPr>
          <p:sp>
            <p:nvSpPr>
              <p:cNvPr id="101" name="Google Shape;1516;p24">
                <a:extLst>
                  <a:ext uri="{FF2B5EF4-FFF2-40B4-BE49-F238E27FC236}">
                    <a16:creationId xmlns:a16="http://schemas.microsoft.com/office/drawing/2014/main" id="{6CFF3361-1017-4062-8A91-8CD2917AF72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17;p24">
                <a:extLst>
                  <a:ext uri="{FF2B5EF4-FFF2-40B4-BE49-F238E27FC236}">
                    <a16:creationId xmlns:a16="http://schemas.microsoft.com/office/drawing/2014/main" id="{7A442A86-E851-E05B-C602-8506BCE274A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1518;p24">
              <a:extLst>
                <a:ext uri="{FF2B5EF4-FFF2-40B4-BE49-F238E27FC236}">
                  <a16:creationId xmlns:a16="http://schemas.microsoft.com/office/drawing/2014/main" id="{0A5C2D15-15C0-CF37-BB09-71C30F903BA3}"/>
                </a:ext>
              </a:extLst>
            </p:cNvPr>
            <p:cNvGrpSpPr/>
            <p:nvPr/>
          </p:nvGrpSpPr>
          <p:grpSpPr>
            <a:xfrm>
              <a:off x="4046091" y="0"/>
              <a:ext cx="106703" cy="106703"/>
              <a:chOff x="0" y="0"/>
              <a:chExt cx="812800" cy="812800"/>
            </a:xfrm>
          </p:grpSpPr>
          <p:sp>
            <p:nvSpPr>
              <p:cNvPr id="99" name="Google Shape;1519;p24">
                <a:extLst>
                  <a:ext uri="{FF2B5EF4-FFF2-40B4-BE49-F238E27FC236}">
                    <a16:creationId xmlns:a16="http://schemas.microsoft.com/office/drawing/2014/main" id="{541DC23A-7929-16B1-39D5-6EBC650B0D7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20;p24">
                <a:extLst>
                  <a:ext uri="{FF2B5EF4-FFF2-40B4-BE49-F238E27FC236}">
                    <a16:creationId xmlns:a16="http://schemas.microsoft.com/office/drawing/2014/main" id="{7F13F2C7-AB13-72A1-626B-2BD568A2252A}"/>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תמונה 1">
            <a:extLst>
              <a:ext uri="{FF2B5EF4-FFF2-40B4-BE49-F238E27FC236}">
                <a16:creationId xmlns:a16="http://schemas.microsoft.com/office/drawing/2014/main" id="{2DBBB08C-27C9-1640-C2F0-741F044859BD}"/>
              </a:ext>
            </a:extLst>
          </p:cNvPr>
          <p:cNvPicPr>
            <a:picLocks noChangeAspect="1"/>
          </p:cNvPicPr>
          <p:nvPr/>
        </p:nvPicPr>
        <p:blipFill>
          <a:blip r:embed="rId6"/>
          <a:stretch>
            <a:fillRect/>
          </a:stretch>
        </p:blipFill>
        <p:spPr>
          <a:xfrm>
            <a:off x="16594294" y="1679583"/>
            <a:ext cx="1371719" cy="7157324"/>
          </a:xfrm>
          <a:prstGeom prst="rect">
            <a:avLst/>
          </a:prstGeom>
        </p:spPr>
      </p:pic>
      <p:sp>
        <p:nvSpPr>
          <p:cNvPr id="6" name="מלבן 5">
            <a:extLst>
              <a:ext uri="{FF2B5EF4-FFF2-40B4-BE49-F238E27FC236}">
                <a16:creationId xmlns:a16="http://schemas.microsoft.com/office/drawing/2014/main" id="{9BB14DBD-4C09-BAFE-90C2-7CB0BE40993F}"/>
              </a:ext>
            </a:extLst>
          </p:cNvPr>
          <p:cNvSpPr/>
          <p:nvPr/>
        </p:nvSpPr>
        <p:spPr>
          <a:xfrm>
            <a:off x="9656091" y="719023"/>
            <a:ext cx="6342874" cy="1200329"/>
          </a:xfrm>
          <a:prstGeom prst="rect">
            <a:avLst/>
          </a:prstGeom>
        </p:spPr>
        <p:txBody>
          <a:bodyPr wrap="square">
            <a:prstTxWarp prst="textPlain">
              <a:avLst/>
            </a:prstTxWarp>
            <a:spAutoFit/>
          </a:bodyPr>
          <a:lstStyle/>
          <a:p>
            <a:pPr lvl="0"/>
            <a:endParaRPr lang="he-IL" sz="3200" b="1" dirty="0">
              <a:solidFill>
                <a:schemeClr val="bg1"/>
              </a:solidFill>
              <a:latin typeface="David" panose="020E0502060401010101" pitchFamily="34" charset="-79"/>
              <a:cs typeface="David" panose="020E0502060401010101" pitchFamily="34" charset="-79"/>
            </a:endParaRPr>
          </a:p>
        </p:txBody>
      </p:sp>
      <p:pic>
        <p:nvPicPr>
          <p:cNvPr id="4" name="תמונה 3">
            <a:extLst>
              <a:ext uri="{FF2B5EF4-FFF2-40B4-BE49-F238E27FC236}">
                <a16:creationId xmlns:a16="http://schemas.microsoft.com/office/drawing/2014/main" id="{BA0AC3B8-5362-019A-03D0-84869D9E0089}"/>
              </a:ext>
            </a:extLst>
          </p:cNvPr>
          <p:cNvPicPr>
            <a:picLocks noChangeAspect="1"/>
          </p:cNvPicPr>
          <p:nvPr/>
        </p:nvPicPr>
        <p:blipFill>
          <a:blip r:embed="rId7"/>
          <a:stretch>
            <a:fillRect/>
          </a:stretch>
        </p:blipFill>
        <p:spPr>
          <a:xfrm>
            <a:off x="3695387" y="2577696"/>
            <a:ext cx="1763989" cy="18418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תמונה 4">
            <a:extLst>
              <a:ext uri="{FF2B5EF4-FFF2-40B4-BE49-F238E27FC236}">
                <a16:creationId xmlns:a16="http://schemas.microsoft.com/office/drawing/2014/main" id="{D29AA294-2F83-DE28-7C6B-52D847E34088}"/>
              </a:ext>
            </a:extLst>
          </p:cNvPr>
          <p:cNvPicPr>
            <a:picLocks noChangeAspect="1"/>
          </p:cNvPicPr>
          <p:nvPr/>
        </p:nvPicPr>
        <p:blipFill>
          <a:blip r:embed="rId8"/>
          <a:stretch>
            <a:fillRect/>
          </a:stretch>
        </p:blipFill>
        <p:spPr>
          <a:xfrm>
            <a:off x="6843621" y="2515646"/>
            <a:ext cx="1782059" cy="18418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תמונה 8">
            <a:extLst>
              <a:ext uri="{FF2B5EF4-FFF2-40B4-BE49-F238E27FC236}">
                <a16:creationId xmlns:a16="http://schemas.microsoft.com/office/drawing/2014/main" id="{85F5B6B2-152B-9FC5-A5A7-CA37A6DB666D}"/>
              </a:ext>
            </a:extLst>
          </p:cNvPr>
          <p:cNvPicPr>
            <a:picLocks noChangeAspect="1"/>
          </p:cNvPicPr>
          <p:nvPr/>
        </p:nvPicPr>
        <p:blipFill>
          <a:blip r:embed="rId9"/>
          <a:stretch>
            <a:fillRect/>
          </a:stretch>
        </p:blipFill>
        <p:spPr>
          <a:xfrm>
            <a:off x="10007110" y="2533269"/>
            <a:ext cx="1797525" cy="18862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תמונה 9">
            <a:extLst>
              <a:ext uri="{FF2B5EF4-FFF2-40B4-BE49-F238E27FC236}">
                <a16:creationId xmlns:a16="http://schemas.microsoft.com/office/drawing/2014/main" id="{7CB81A7A-3591-8B47-E542-3C9B764C0823}"/>
              </a:ext>
            </a:extLst>
          </p:cNvPr>
          <p:cNvPicPr>
            <a:picLocks noChangeAspect="1"/>
          </p:cNvPicPr>
          <p:nvPr/>
        </p:nvPicPr>
        <p:blipFill>
          <a:blip r:embed="rId10"/>
          <a:stretch>
            <a:fillRect/>
          </a:stretch>
        </p:blipFill>
        <p:spPr>
          <a:xfrm>
            <a:off x="13186065" y="1966418"/>
            <a:ext cx="2847686" cy="530535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תמונה 10">
            <a:extLst>
              <a:ext uri="{FF2B5EF4-FFF2-40B4-BE49-F238E27FC236}">
                <a16:creationId xmlns:a16="http://schemas.microsoft.com/office/drawing/2014/main" id="{D2CE2FB1-D2F4-78D3-FABA-E9615E5E0454}"/>
              </a:ext>
            </a:extLst>
          </p:cNvPr>
          <p:cNvPicPr>
            <a:picLocks noChangeAspect="1"/>
          </p:cNvPicPr>
          <p:nvPr/>
        </p:nvPicPr>
        <p:blipFill>
          <a:blip r:embed="rId11"/>
          <a:stretch>
            <a:fillRect/>
          </a:stretch>
        </p:blipFill>
        <p:spPr>
          <a:xfrm>
            <a:off x="2092704" y="5010558"/>
            <a:ext cx="1867892" cy="200010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תמונה 11">
            <a:extLst>
              <a:ext uri="{FF2B5EF4-FFF2-40B4-BE49-F238E27FC236}">
                <a16:creationId xmlns:a16="http://schemas.microsoft.com/office/drawing/2014/main" id="{BCAE59B7-7697-597E-8F75-FF4B305A8655}"/>
              </a:ext>
            </a:extLst>
          </p:cNvPr>
          <p:cNvPicPr>
            <a:picLocks noChangeAspect="1"/>
          </p:cNvPicPr>
          <p:nvPr/>
        </p:nvPicPr>
        <p:blipFill>
          <a:blip r:embed="rId12"/>
          <a:stretch>
            <a:fillRect/>
          </a:stretch>
        </p:blipFill>
        <p:spPr>
          <a:xfrm>
            <a:off x="8518004" y="5055694"/>
            <a:ext cx="1789278" cy="18460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42D581E7-3AE3-D709-7B24-77B6E9AF192E}"/>
              </a:ext>
            </a:extLst>
          </p:cNvPr>
          <p:cNvPicPr>
            <a:picLocks noChangeAspect="1"/>
          </p:cNvPicPr>
          <p:nvPr/>
        </p:nvPicPr>
        <p:blipFill>
          <a:blip r:embed="rId13"/>
          <a:stretch>
            <a:fillRect/>
          </a:stretch>
        </p:blipFill>
        <p:spPr>
          <a:xfrm>
            <a:off x="5264043" y="4965447"/>
            <a:ext cx="1814569" cy="19281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4" name="מלבן 83">
            <a:extLst>
              <a:ext uri="{FF2B5EF4-FFF2-40B4-BE49-F238E27FC236}">
                <a16:creationId xmlns:a16="http://schemas.microsoft.com/office/drawing/2014/main" id="{966DDEF6-BE3E-2272-380E-EE6D385F928C}"/>
              </a:ext>
            </a:extLst>
          </p:cNvPr>
          <p:cNvSpPr/>
          <p:nvPr/>
        </p:nvSpPr>
        <p:spPr>
          <a:xfrm>
            <a:off x="1552513" y="392408"/>
            <a:ext cx="6342874" cy="1200329"/>
          </a:xfrm>
          <a:prstGeom prst="rect">
            <a:avLst/>
          </a:prstGeom>
        </p:spPr>
        <p:txBody>
          <a:bodyPr wrap="square">
            <a:prstTxWarp prst="textPlain">
              <a:avLst/>
            </a:prstTxWarp>
            <a:spAutoFit/>
          </a:bodyPr>
          <a:lstStyle/>
          <a:p>
            <a:pPr lvl="0"/>
            <a:endParaRPr lang="he-IL" sz="3200" b="1" dirty="0">
              <a:solidFill>
                <a:srgbClr val="60C7F6"/>
              </a:solidFill>
              <a:latin typeface="David" panose="020E0502060401010101" pitchFamily="34" charset="-79"/>
              <a:cs typeface="David" panose="020E0502060401010101" pitchFamily="34" charset="-79"/>
            </a:endParaRPr>
          </a:p>
        </p:txBody>
      </p:sp>
      <p:sp>
        <p:nvSpPr>
          <p:cNvPr id="15" name="TextBox 14">
            <a:extLst>
              <a:ext uri="{FF2B5EF4-FFF2-40B4-BE49-F238E27FC236}">
                <a16:creationId xmlns:a16="http://schemas.microsoft.com/office/drawing/2014/main" id="{CF092299-8B7E-4B1A-90CC-43DD93A06E02}"/>
              </a:ext>
            </a:extLst>
          </p:cNvPr>
          <p:cNvSpPr txBox="1"/>
          <p:nvPr/>
        </p:nvSpPr>
        <p:spPr>
          <a:xfrm>
            <a:off x="6231160" y="719022"/>
            <a:ext cx="4573689" cy="769441"/>
          </a:xfrm>
          <a:prstGeom prst="rect">
            <a:avLst/>
          </a:prstGeom>
          <a:noFill/>
        </p:spPr>
        <p:txBody>
          <a:bodyPr wrap="square" rtlCol="1">
            <a:spAutoFit/>
          </a:bodyPr>
          <a:lstStyle/>
          <a:p>
            <a:pPr algn="ctr"/>
            <a:r>
              <a:rPr lang="he-IL" sz="4400" b="1" dirty="0">
                <a:solidFill>
                  <a:schemeClr val="bg1"/>
                </a:solidFill>
                <a:latin typeface="David" panose="020E0502060401010101" pitchFamily="34" charset="-79"/>
                <a:cs typeface="David" panose="020E0502060401010101" pitchFamily="34" charset="-79"/>
              </a:rPr>
              <a:t>טכנולוגיות</a:t>
            </a:r>
            <a:r>
              <a:rPr lang="he-IL" sz="4400" b="1" dirty="0">
                <a:latin typeface="David" panose="020E0502060401010101" pitchFamily="34" charset="-79"/>
                <a:cs typeface="David" panose="020E0502060401010101" pitchFamily="34" charset="-79"/>
              </a:rPr>
              <a:t> </a:t>
            </a:r>
          </a:p>
        </p:txBody>
      </p:sp>
    </p:spTree>
    <p:extLst>
      <p:ext uri="{BB962C8B-B14F-4D97-AF65-F5344CB8AC3E}">
        <p14:creationId xmlns:p14="http://schemas.microsoft.com/office/powerpoint/2010/main" val="3121698495"/>
      </p:ext>
    </p:extLst>
  </p:cSld>
  <p:clrMapOvr>
    <a:masterClrMapping/>
  </p:clrMapOvr>
</p:sld>
</file>

<file path=ppt/theme/theme1.xml><?xml version="1.0" encoding="utf-8"?>
<a:theme xmlns:a="http://schemas.openxmlformats.org/drawingml/2006/main"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TotalTime>
  <Words>481</Words>
  <Application>Microsoft Office PowerPoint</Application>
  <PresentationFormat>מותאם אישית</PresentationFormat>
  <Paragraphs>93</Paragraphs>
  <Slides>10</Slides>
  <Notes>10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10</vt:i4>
      </vt:variant>
    </vt:vector>
  </HeadingPairs>
  <TitlesOfParts>
    <vt:vector size="18" baseType="lpstr">
      <vt:lpstr>Arial</vt:lpstr>
      <vt:lpstr>Barlow</vt:lpstr>
      <vt:lpstr>Times New Roman</vt:lpstr>
      <vt:lpstr>Oswald</vt:lpstr>
      <vt:lpstr>David</vt:lpstr>
      <vt:lpstr>Calibri</vt:lpstr>
      <vt:lpstr>Montserrat</vt:lpstr>
      <vt:lpstr>Ethics of Artificial Intelligence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Top.c</dc:creator>
  <cp:lastModifiedBy>כללי</cp:lastModifiedBy>
  <cp:revision>49</cp:revision>
  <dcterms:modified xsi:type="dcterms:W3CDTF">2024-10-29T08:17:46Z</dcterms:modified>
</cp:coreProperties>
</file>